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62" r:id="rId5"/>
    <p:sldId id="263" r:id="rId6"/>
    <p:sldId id="264" r:id="rId7"/>
    <p:sldId id="273" r:id="rId8"/>
    <p:sldId id="266" r:id="rId9"/>
    <p:sldId id="271" r:id="rId10"/>
    <p:sldId id="270" r:id="rId11"/>
    <p:sldId id="267" r:id="rId12"/>
    <p:sldId id="268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B63FD-F77B-4030-B54A-D24218A4A7F7}" v="166" dt="2023-07-02T16:57:39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Shakkour" userId="01d4f200-afdf-4fc0-8d65-2b1eca43495c" providerId="ADAL" clId="{730B63FD-F77B-4030-B54A-D24218A4A7F7}"/>
    <pc:docChg chg="undo custSel addSld delSld modSld sldOrd">
      <pc:chgData name="Christian Shakkour" userId="01d4f200-afdf-4fc0-8d65-2b1eca43495c" providerId="ADAL" clId="{730B63FD-F77B-4030-B54A-D24218A4A7F7}" dt="2023-07-02T16:59:57.075" v="1995"/>
      <pc:docMkLst>
        <pc:docMk/>
      </pc:docMkLst>
      <pc:sldChg chg="addSp delSp modSp del mod">
        <pc:chgData name="Christian Shakkour" userId="01d4f200-afdf-4fc0-8d65-2b1eca43495c" providerId="ADAL" clId="{730B63FD-F77B-4030-B54A-D24218A4A7F7}" dt="2023-07-02T16:33:41.670" v="1473" actId="47"/>
        <pc:sldMkLst>
          <pc:docMk/>
          <pc:sldMk cId="4252052267" sldId="259"/>
        </pc:sldMkLst>
        <pc:spChg chg="mod">
          <ac:chgData name="Christian Shakkour" userId="01d4f200-afdf-4fc0-8d65-2b1eca43495c" providerId="ADAL" clId="{730B63FD-F77B-4030-B54A-D24218A4A7F7}" dt="2023-07-02T16:25:25.934" v="1269" actId="20577"/>
          <ac:spMkLst>
            <pc:docMk/>
            <pc:sldMk cId="4252052267" sldId="259"/>
            <ac:spMk id="2" creationId="{E9155B8E-A823-01F4-46E6-1EB1686B8DF4}"/>
          </ac:spMkLst>
        </pc:spChg>
        <pc:spChg chg="del">
          <ac:chgData name="Christian Shakkour" userId="01d4f200-afdf-4fc0-8d65-2b1eca43495c" providerId="ADAL" clId="{730B63FD-F77B-4030-B54A-D24218A4A7F7}" dt="2023-07-02T16:25:40.513" v="1270" actId="21"/>
          <ac:spMkLst>
            <pc:docMk/>
            <pc:sldMk cId="4252052267" sldId="259"/>
            <ac:spMk id="3" creationId="{13529498-E6C6-FD58-C574-4AEA560595E6}"/>
          </ac:spMkLst>
        </pc:spChg>
        <pc:spChg chg="del">
          <ac:chgData name="Christian Shakkour" userId="01d4f200-afdf-4fc0-8d65-2b1eca43495c" providerId="ADAL" clId="{730B63FD-F77B-4030-B54A-D24218A4A7F7}" dt="2023-07-02T16:33:05.550" v="1471" actId="478"/>
          <ac:spMkLst>
            <pc:docMk/>
            <pc:sldMk cId="4252052267" sldId="259"/>
            <ac:spMk id="5" creationId="{ED30D1BE-E3DF-9576-A30B-E535ACE612DE}"/>
          </ac:spMkLst>
        </pc:spChg>
        <pc:spChg chg="add del mod">
          <ac:chgData name="Christian Shakkour" userId="01d4f200-afdf-4fc0-8d65-2b1eca43495c" providerId="ADAL" clId="{730B63FD-F77B-4030-B54A-D24218A4A7F7}" dt="2023-07-02T16:32:59.338" v="1468" actId="478"/>
          <ac:spMkLst>
            <pc:docMk/>
            <pc:sldMk cId="4252052267" sldId="259"/>
            <ac:spMk id="7" creationId="{AB468F5A-DAE3-FB82-C742-0B2896276F7A}"/>
          </ac:spMkLst>
        </pc:spChg>
        <pc:picChg chg="mod">
          <ac:chgData name="Christian Shakkour" userId="01d4f200-afdf-4fc0-8d65-2b1eca43495c" providerId="ADAL" clId="{730B63FD-F77B-4030-B54A-D24218A4A7F7}" dt="2023-07-02T16:33:09.699" v="1472" actId="1076"/>
          <ac:picMkLst>
            <pc:docMk/>
            <pc:sldMk cId="4252052267" sldId="259"/>
            <ac:picMk id="4" creationId="{131CFAD3-E201-749F-32CA-C1F20EAB60C0}"/>
          </ac:picMkLst>
        </pc:picChg>
      </pc:sldChg>
      <pc:sldChg chg="del">
        <pc:chgData name="Christian Shakkour" userId="01d4f200-afdf-4fc0-8d65-2b1eca43495c" providerId="ADAL" clId="{730B63FD-F77B-4030-B54A-D24218A4A7F7}" dt="2023-07-01T18:12:23.282" v="1015" actId="47"/>
        <pc:sldMkLst>
          <pc:docMk/>
          <pc:sldMk cId="1402307500" sldId="260"/>
        </pc:sldMkLst>
      </pc:sldChg>
      <pc:sldChg chg="mod modShow">
        <pc:chgData name="Christian Shakkour" userId="01d4f200-afdf-4fc0-8d65-2b1eca43495c" providerId="ADAL" clId="{730B63FD-F77B-4030-B54A-D24218A4A7F7}" dt="2023-07-02T16:51:40.585" v="1917" actId="729"/>
        <pc:sldMkLst>
          <pc:docMk/>
          <pc:sldMk cId="564025534" sldId="262"/>
        </pc:sldMkLst>
      </pc:sldChg>
      <pc:sldChg chg="modSp mod">
        <pc:chgData name="Christian Shakkour" userId="01d4f200-afdf-4fc0-8d65-2b1eca43495c" providerId="ADAL" clId="{730B63FD-F77B-4030-B54A-D24218A4A7F7}" dt="2023-07-02T16:57:39.091" v="1993" actId="20577"/>
        <pc:sldMkLst>
          <pc:docMk/>
          <pc:sldMk cId="2928717174" sldId="263"/>
        </pc:sldMkLst>
        <pc:graphicFrameChg chg="mod modGraphic">
          <ac:chgData name="Christian Shakkour" userId="01d4f200-afdf-4fc0-8d65-2b1eca43495c" providerId="ADAL" clId="{730B63FD-F77B-4030-B54A-D24218A4A7F7}" dt="2023-07-02T16:57:39.091" v="1993" actId="20577"/>
          <ac:graphicFrameMkLst>
            <pc:docMk/>
            <pc:sldMk cId="2928717174" sldId="263"/>
            <ac:graphicFrameMk id="5" creationId="{2210A4A0-DEE4-0C4A-40B6-A5049A3C2162}"/>
          </ac:graphicFrameMkLst>
        </pc:graphicFrameChg>
      </pc:sldChg>
      <pc:sldChg chg="modSp mod">
        <pc:chgData name="Christian Shakkour" userId="01d4f200-afdf-4fc0-8d65-2b1eca43495c" providerId="ADAL" clId="{730B63FD-F77B-4030-B54A-D24218A4A7F7}" dt="2023-07-02T16:25:06.514" v="1261" actId="20577"/>
        <pc:sldMkLst>
          <pc:docMk/>
          <pc:sldMk cId="2020785431" sldId="264"/>
        </pc:sldMkLst>
        <pc:spChg chg="mod">
          <ac:chgData name="Christian Shakkour" userId="01d4f200-afdf-4fc0-8d65-2b1eca43495c" providerId="ADAL" clId="{730B63FD-F77B-4030-B54A-D24218A4A7F7}" dt="2023-07-02T16:24:21.994" v="1218" actId="20577"/>
          <ac:spMkLst>
            <pc:docMk/>
            <pc:sldMk cId="2020785431" sldId="264"/>
            <ac:spMk id="2" creationId="{C54B19C6-855F-4859-2FE3-D21E0C51B146}"/>
          </ac:spMkLst>
        </pc:spChg>
        <pc:spChg chg="mod">
          <ac:chgData name="Christian Shakkour" userId="01d4f200-afdf-4fc0-8d65-2b1eca43495c" providerId="ADAL" clId="{730B63FD-F77B-4030-B54A-D24218A4A7F7}" dt="2023-07-02T16:25:06.514" v="1261" actId="20577"/>
          <ac:spMkLst>
            <pc:docMk/>
            <pc:sldMk cId="2020785431" sldId="264"/>
            <ac:spMk id="16" creationId="{25560ADD-8B5E-FAF4-67D2-662A2EE8BA45}"/>
          </ac:spMkLst>
        </pc:spChg>
      </pc:sldChg>
      <pc:sldChg chg="del">
        <pc:chgData name="Christian Shakkour" userId="01d4f200-afdf-4fc0-8d65-2b1eca43495c" providerId="ADAL" clId="{730B63FD-F77B-4030-B54A-D24218A4A7F7}" dt="2023-07-01T18:12:25.554" v="1016" actId="47"/>
        <pc:sldMkLst>
          <pc:docMk/>
          <pc:sldMk cId="2678878325" sldId="265"/>
        </pc:sldMkLst>
      </pc:sldChg>
      <pc:sldChg chg="addSp modSp mod">
        <pc:chgData name="Christian Shakkour" userId="01d4f200-afdf-4fc0-8d65-2b1eca43495c" providerId="ADAL" clId="{730B63FD-F77B-4030-B54A-D24218A4A7F7}" dt="2023-07-02T16:50:07.945" v="1896" actId="1036"/>
        <pc:sldMkLst>
          <pc:docMk/>
          <pc:sldMk cId="17026650" sldId="266"/>
        </pc:sldMkLst>
        <pc:spChg chg="mod">
          <ac:chgData name="Christian Shakkour" userId="01d4f200-afdf-4fc0-8d65-2b1eca43495c" providerId="ADAL" clId="{730B63FD-F77B-4030-B54A-D24218A4A7F7}" dt="2023-07-02T16:33:54.404" v="1491" actId="1076"/>
          <ac:spMkLst>
            <pc:docMk/>
            <pc:sldMk cId="17026650" sldId="266"/>
            <ac:spMk id="2" creationId="{CB849F1E-92E4-60F9-7BA9-E02204950E06}"/>
          </ac:spMkLst>
        </pc:spChg>
        <pc:spChg chg="add mod">
          <ac:chgData name="Christian Shakkour" userId="01d4f200-afdf-4fc0-8d65-2b1eca43495c" providerId="ADAL" clId="{730B63FD-F77B-4030-B54A-D24218A4A7F7}" dt="2023-07-02T16:50:04.535" v="1883" actId="1076"/>
          <ac:spMkLst>
            <pc:docMk/>
            <pc:sldMk cId="17026650" sldId="266"/>
            <ac:spMk id="3" creationId="{B338EC05-E6D5-047D-166F-B01A3624A3E2}"/>
          </ac:spMkLst>
        </pc:spChg>
        <pc:picChg chg="mod">
          <ac:chgData name="Christian Shakkour" userId="01d4f200-afdf-4fc0-8d65-2b1eca43495c" providerId="ADAL" clId="{730B63FD-F77B-4030-B54A-D24218A4A7F7}" dt="2023-07-02T16:50:07.945" v="1896" actId="1036"/>
          <ac:picMkLst>
            <pc:docMk/>
            <pc:sldMk cId="17026650" sldId="266"/>
            <ac:picMk id="4" creationId="{4BE8CC5B-3823-A13A-0185-A9264CFD1746}"/>
          </ac:picMkLst>
        </pc:picChg>
      </pc:sldChg>
      <pc:sldChg chg="addSp modSp mod">
        <pc:chgData name="Christian Shakkour" userId="01d4f200-afdf-4fc0-8d65-2b1eca43495c" providerId="ADAL" clId="{730B63FD-F77B-4030-B54A-D24218A4A7F7}" dt="2023-07-02T16:35:04.529" v="1529" actId="14100"/>
        <pc:sldMkLst>
          <pc:docMk/>
          <pc:sldMk cId="3639545816" sldId="267"/>
        </pc:sldMkLst>
        <pc:spChg chg="add mod">
          <ac:chgData name="Christian Shakkour" userId="01d4f200-afdf-4fc0-8d65-2b1eca43495c" providerId="ADAL" clId="{730B63FD-F77B-4030-B54A-D24218A4A7F7}" dt="2023-07-02T16:35:04.529" v="1529" actId="14100"/>
          <ac:spMkLst>
            <pc:docMk/>
            <pc:sldMk cId="3639545816" sldId="267"/>
            <ac:spMk id="2" creationId="{E731599B-59A7-2ECC-046F-9EBAB52EAA6E}"/>
          </ac:spMkLst>
        </pc:spChg>
        <pc:spChg chg="add mod">
          <ac:chgData name="Christian Shakkour" userId="01d4f200-afdf-4fc0-8d65-2b1eca43495c" providerId="ADAL" clId="{730B63FD-F77B-4030-B54A-D24218A4A7F7}" dt="2023-07-01T15:48:03.258" v="981" actId="1076"/>
          <ac:spMkLst>
            <pc:docMk/>
            <pc:sldMk cId="3639545816" sldId="267"/>
            <ac:spMk id="8" creationId="{6BD15A92-BDA0-EEAF-91E0-D71BB626C585}"/>
          </ac:spMkLst>
        </pc:spChg>
        <pc:spChg chg="add mod">
          <ac:chgData name="Christian Shakkour" userId="01d4f200-afdf-4fc0-8d65-2b1eca43495c" providerId="ADAL" clId="{730B63FD-F77B-4030-B54A-D24218A4A7F7}" dt="2023-07-02T16:34:45.353" v="1508" actId="20577"/>
          <ac:spMkLst>
            <pc:docMk/>
            <pc:sldMk cId="3639545816" sldId="267"/>
            <ac:spMk id="9" creationId="{E2695369-FBA8-CA52-9867-97F3869E110E}"/>
          </ac:spMkLst>
        </pc:spChg>
        <pc:picChg chg="mod">
          <ac:chgData name="Christian Shakkour" userId="01d4f200-afdf-4fc0-8d65-2b1eca43495c" providerId="ADAL" clId="{730B63FD-F77B-4030-B54A-D24218A4A7F7}" dt="2023-07-02T16:32:27.393" v="1467" actId="1036"/>
          <ac:picMkLst>
            <pc:docMk/>
            <pc:sldMk cId="3639545816" sldId="267"/>
            <ac:picMk id="3" creationId="{506EF616-7206-89CE-D587-95E2BF84508B}"/>
          </ac:picMkLst>
        </pc:picChg>
        <pc:picChg chg="add mod">
          <ac:chgData name="Christian Shakkour" userId="01d4f200-afdf-4fc0-8d65-2b1eca43495c" providerId="ADAL" clId="{730B63FD-F77B-4030-B54A-D24218A4A7F7}" dt="2023-07-01T15:47:44.614" v="978" actId="1036"/>
          <ac:picMkLst>
            <pc:docMk/>
            <pc:sldMk cId="3639545816" sldId="267"/>
            <ac:picMk id="5" creationId="{3DA24000-7343-6F5B-5C1A-D89DCFB724BB}"/>
          </ac:picMkLst>
        </pc:picChg>
        <pc:picChg chg="add mod">
          <ac:chgData name="Christian Shakkour" userId="01d4f200-afdf-4fc0-8d65-2b1eca43495c" providerId="ADAL" clId="{730B63FD-F77B-4030-B54A-D24218A4A7F7}" dt="2023-07-01T15:47:39.944" v="970" actId="1076"/>
          <ac:picMkLst>
            <pc:docMk/>
            <pc:sldMk cId="3639545816" sldId="267"/>
            <ac:picMk id="7" creationId="{F77460B3-9223-3E31-403B-301B5F84A76A}"/>
          </ac:picMkLst>
        </pc:picChg>
      </pc:sldChg>
      <pc:sldChg chg="addSp modSp mod">
        <pc:chgData name="Christian Shakkour" userId="01d4f200-afdf-4fc0-8d65-2b1eca43495c" providerId="ADAL" clId="{730B63FD-F77B-4030-B54A-D24218A4A7F7}" dt="2023-07-02T16:32:02.020" v="1444" actId="1076"/>
        <pc:sldMkLst>
          <pc:docMk/>
          <pc:sldMk cId="2354793120" sldId="268"/>
        </pc:sldMkLst>
        <pc:spChg chg="mod">
          <ac:chgData name="Christian Shakkour" userId="01d4f200-afdf-4fc0-8d65-2b1eca43495c" providerId="ADAL" clId="{730B63FD-F77B-4030-B54A-D24218A4A7F7}" dt="2023-07-02T16:31:57.597" v="1443" actId="1035"/>
          <ac:spMkLst>
            <pc:docMk/>
            <pc:sldMk cId="2354793120" sldId="268"/>
            <ac:spMk id="3" creationId="{211C3117-A5C0-11B8-A357-251F5931C5B7}"/>
          </ac:spMkLst>
        </pc:spChg>
        <pc:spChg chg="mod">
          <ac:chgData name="Christian Shakkour" userId="01d4f200-afdf-4fc0-8d65-2b1eca43495c" providerId="ADAL" clId="{730B63FD-F77B-4030-B54A-D24218A4A7F7}" dt="2023-07-02T16:32:02.020" v="1444" actId="1076"/>
          <ac:spMkLst>
            <pc:docMk/>
            <pc:sldMk cId="2354793120" sldId="268"/>
            <ac:spMk id="5" creationId="{851D7974-8012-245B-109F-0EFF93483C28}"/>
          </ac:spMkLst>
        </pc:spChg>
        <pc:spChg chg="add mod">
          <ac:chgData name="Christian Shakkour" userId="01d4f200-afdf-4fc0-8d65-2b1eca43495c" providerId="ADAL" clId="{730B63FD-F77B-4030-B54A-D24218A4A7F7}" dt="2023-07-02T16:30:40.786" v="1390" actId="20577"/>
          <ac:spMkLst>
            <pc:docMk/>
            <pc:sldMk cId="2354793120" sldId="268"/>
            <ac:spMk id="6" creationId="{D69FC3B6-7076-88F2-3243-0FA395AA4FEF}"/>
          </ac:spMkLst>
        </pc:spChg>
        <pc:picChg chg="add mod">
          <ac:chgData name="Christian Shakkour" userId="01d4f200-afdf-4fc0-8d65-2b1eca43495c" providerId="ADAL" clId="{730B63FD-F77B-4030-B54A-D24218A4A7F7}" dt="2023-07-02T16:31:31.618" v="1413" actId="1036"/>
          <ac:picMkLst>
            <pc:docMk/>
            <pc:sldMk cId="2354793120" sldId="268"/>
            <ac:picMk id="2" creationId="{2798B236-AE9B-D1C2-D78D-9461969FDB8C}"/>
          </ac:picMkLst>
        </pc:picChg>
        <pc:picChg chg="add mod">
          <ac:chgData name="Christian Shakkour" userId="01d4f200-afdf-4fc0-8d65-2b1eca43495c" providerId="ADAL" clId="{730B63FD-F77B-4030-B54A-D24218A4A7F7}" dt="2023-07-02T16:31:50.017" v="1428" actId="1036"/>
          <ac:picMkLst>
            <pc:docMk/>
            <pc:sldMk cId="2354793120" sldId="268"/>
            <ac:picMk id="4" creationId="{172F478D-5CB8-23CF-E7BF-0C63BA88C341}"/>
          </ac:picMkLst>
        </pc:picChg>
      </pc:sldChg>
      <pc:sldChg chg="addSp modSp new del mod">
        <pc:chgData name="Christian Shakkour" userId="01d4f200-afdf-4fc0-8d65-2b1eca43495c" providerId="ADAL" clId="{730B63FD-F77B-4030-B54A-D24218A4A7F7}" dt="2023-07-02T16:32:06.232" v="1445" actId="47"/>
        <pc:sldMkLst>
          <pc:docMk/>
          <pc:sldMk cId="1737123641" sldId="269"/>
        </pc:sldMkLst>
        <pc:spChg chg="add mod">
          <ac:chgData name="Christian Shakkour" userId="01d4f200-afdf-4fc0-8d65-2b1eca43495c" providerId="ADAL" clId="{730B63FD-F77B-4030-B54A-D24218A4A7F7}" dt="2023-07-02T16:29:38.630" v="1384" actId="20577"/>
          <ac:spMkLst>
            <pc:docMk/>
            <pc:sldMk cId="1737123641" sldId="269"/>
            <ac:spMk id="2" creationId="{EEA3543F-24CC-18F5-91A1-F9DBB73FD76B}"/>
          </ac:spMkLst>
        </pc:spChg>
        <pc:spChg chg="add mod">
          <ac:chgData name="Christian Shakkour" userId="01d4f200-afdf-4fc0-8d65-2b1eca43495c" providerId="ADAL" clId="{730B63FD-F77B-4030-B54A-D24218A4A7F7}" dt="2023-07-01T15:47:04.526" v="941" actId="1037"/>
          <ac:spMkLst>
            <pc:docMk/>
            <pc:sldMk cId="1737123641" sldId="269"/>
            <ac:spMk id="8" creationId="{BFEC03D5-DEA0-7684-C864-B1F3BAC9F923}"/>
          </ac:spMkLst>
        </pc:spChg>
        <pc:spChg chg="add mod">
          <ac:chgData name="Christian Shakkour" userId="01d4f200-afdf-4fc0-8d65-2b1eca43495c" providerId="ADAL" clId="{730B63FD-F77B-4030-B54A-D24218A4A7F7}" dt="2023-07-01T15:47:04.526" v="941" actId="1037"/>
          <ac:spMkLst>
            <pc:docMk/>
            <pc:sldMk cId="1737123641" sldId="269"/>
            <ac:spMk id="9" creationId="{64792910-D085-8B52-CFA4-E1FE6F57EDAC}"/>
          </ac:spMkLst>
        </pc:spChg>
        <pc:picChg chg="add mod">
          <ac:chgData name="Christian Shakkour" userId="01d4f200-afdf-4fc0-8d65-2b1eca43495c" providerId="ADAL" clId="{730B63FD-F77B-4030-B54A-D24218A4A7F7}" dt="2023-07-01T15:47:04.526" v="941" actId="1037"/>
          <ac:picMkLst>
            <pc:docMk/>
            <pc:sldMk cId="1737123641" sldId="269"/>
            <ac:picMk id="3" creationId="{FE0DAE97-D73A-EF2E-7F40-E6702F5A3B75}"/>
          </ac:picMkLst>
        </pc:picChg>
        <pc:picChg chg="add mod">
          <ac:chgData name="Christian Shakkour" userId="01d4f200-afdf-4fc0-8d65-2b1eca43495c" providerId="ADAL" clId="{730B63FD-F77B-4030-B54A-D24218A4A7F7}" dt="2023-07-01T15:47:04.526" v="941" actId="1037"/>
          <ac:picMkLst>
            <pc:docMk/>
            <pc:sldMk cId="1737123641" sldId="269"/>
            <ac:picMk id="5" creationId="{F23915E5-F997-92A4-62CA-CF36A93A4C88}"/>
          </ac:picMkLst>
        </pc:picChg>
        <pc:picChg chg="add mod">
          <ac:chgData name="Christian Shakkour" userId="01d4f200-afdf-4fc0-8d65-2b1eca43495c" providerId="ADAL" clId="{730B63FD-F77B-4030-B54A-D24218A4A7F7}" dt="2023-07-01T15:47:08.917" v="962" actId="1037"/>
          <ac:picMkLst>
            <pc:docMk/>
            <pc:sldMk cId="1737123641" sldId="269"/>
            <ac:picMk id="7" creationId="{CC66A693-1A47-6A3F-F40A-DA5237D8F3CD}"/>
          </ac:picMkLst>
        </pc:picChg>
      </pc:sldChg>
      <pc:sldChg chg="addSp modSp new mod">
        <pc:chgData name="Christian Shakkour" userId="01d4f200-afdf-4fc0-8d65-2b1eca43495c" providerId="ADAL" clId="{730B63FD-F77B-4030-B54A-D24218A4A7F7}" dt="2023-07-02T16:26:21.292" v="1318" actId="20578"/>
        <pc:sldMkLst>
          <pc:docMk/>
          <pc:sldMk cId="3457349772" sldId="270"/>
        </pc:sldMkLst>
        <pc:spChg chg="add mod">
          <ac:chgData name="Christian Shakkour" userId="01d4f200-afdf-4fc0-8d65-2b1eca43495c" providerId="ADAL" clId="{730B63FD-F77B-4030-B54A-D24218A4A7F7}" dt="2023-07-02T16:26:21.292" v="1318" actId="20578"/>
          <ac:spMkLst>
            <pc:docMk/>
            <pc:sldMk cId="3457349772" sldId="270"/>
            <ac:spMk id="2" creationId="{5C6B1C0F-E6F4-9CA9-0753-CA0C88F93297}"/>
          </ac:spMkLst>
        </pc:spChg>
        <pc:spChg chg="add mod">
          <ac:chgData name="Christian Shakkour" userId="01d4f200-afdf-4fc0-8d65-2b1eca43495c" providerId="ADAL" clId="{730B63FD-F77B-4030-B54A-D24218A4A7F7}" dt="2023-07-01T11:16:16.496" v="42" actId="1076"/>
          <ac:spMkLst>
            <pc:docMk/>
            <pc:sldMk cId="3457349772" sldId="270"/>
            <ac:spMk id="4" creationId="{4D118DF2-EC8C-45CA-4B54-2883901BBF88}"/>
          </ac:spMkLst>
        </pc:spChg>
        <pc:picChg chg="add mod">
          <ac:chgData name="Christian Shakkour" userId="01d4f200-afdf-4fc0-8d65-2b1eca43495c" providerId="ADAL" clId="{730B63FD-F77B-4030-B54A-D24218A4A7F7}" dt="2023-07-02T16:25:57.320" v="1315" actId="1037"/>
          <ac:picMkLst>
            <pc:docMk/>
            <pc:sldMk cId="3457349772" sldId="270"/>
            <ac:picMk id="3" creationId="{4A669AAE-2845-581B-CD8A-1C1416CACA48}"/>
          </ac:picMkLst>
        </pc:picChg>
      </pc:sldChg>
      <pc:sldChg chg="addSp delSp modSp new mod ord">
        <pc:chgData name="Christian Shakkour" userId="01d4f200-afdf-4fc0-8d65-2b1eca43495c" providerId="ADAL" clId="{730B63FD-F77B-4030-B54A-D24218A4A7F7}" dt="2023-07-02T16:51:00.421" v="1916" actId="1037"/>
        <pc:sldMkLst>
          <pc:docMk/>
          <pc:sldMk cId="925459981" sldId="271"/>
        </pc:sldMkLst>
        <pc:spChg chg="add mod">
          <ac:chgData name="Christian Shakkour" userId="01d4f200-afdf-4fc0-8d65-2b1eca43495c" providerId="ADAL" clId="{730B63FD-F77B-4030-B54A-D24218A4A7F7}" dt="2023-07-01T15:31:33.695" v="289" actId="313"/>
          <ac:spMkLst>
            <pc:docMk/>
            <pc:sldMk cId="925459981" sldId="271"/>
            <ac:spMk id="2" creationId="{ABE2894D-EBC8-2E8E-DE04-6AAF7B0E1BF3}"/>
          </ac:spMkLst>
        </pc:spChg>
        <pc:spChg chg="add mod">
          <ac:chgData name="Christian Shakkour" userId="01d4f200-afdf-4fc0-8d65-2b1eca43495c" providerId="ADAL" clId="{730B63FD-F77B-4030-B54A-D24218A4A7F7}" dt="2023-07-01T15:37:50.975" v="430" actId="1035"/>
          <ac:spMkLst>
            <pc:docMk/>
            <pc:sldMk cId="925459981" sldId="271"/>
            <ac:spMk id="5" creationId="{F2E682A1-11FA-4163-7E0F-53E83E9C16F3}"/>
          </ac:spMkLst>
        </pc:spChg>
        <pc:spChg chg="add mod">
          <ac:chgData name="Christian Shakkour" userId="01d4f200-afdf-4fc0-8d65-2b1eca43495c" providerId="ADAL" clId="{730B63FD-F77B-4030-B54A-D24218A4A7F7}" dt="2023-07-01T15:37:50.975" v="430" actId="1035"/>
          <ac:spMkLst>
            <pc:docMk/>
            <pc:sldMk cId="925459981" sldId="271"/>
            <ac:spMk id="6" creationId="{0AC381EF-E32F-4E55-8C85-48C7E37DD457}"/>
          </ac:spMkLst>
        </pc:spChg>
        <pc:spChg chg="add mod">
          <ac:chgData name="Christian Shakkour" userId="01d4f200-afdf-4fc0-8d65-2b1eca43495c" providerId="ADAL" clId="{730B63FD-F77B-4030-B54A-D24218A4A7F7}" dt="2023-07-01T15:37:50.975" v="430" actId="1035"/>
          <ac:spMkLst>
            <pc:docMk/>
            <pc:sldMk cId="925459981" sldId="271"/>
            <ac:spMk id="7" creationId="{47A7E146-23D2-27AE-E2F1-BA78FD648113}"/>
          </ac:spMkLst>
        </pc:spChg>
        <pc:spChg chg="add del mod">
          <ac:chgData name="Christian Shakkour" userId="01d4f200-afdf-4fc0-8d65-2b1eca43495c" providerId="ADAL" clId="{730B63FD-F77B-4030-B54A-D24218A4A7F7}" dt="2023-07-01T15:29:40.978" v="221" actId="21"/>
          <ac:spMkLst>
            <pc:docMk/>
            <pc:sldMk cId="925459981" sldId="271"/>
            <ac:spMk id="8" creationId="{7F480CB1-AA7C-4694-8EFD-1C8A0684336E}"/>
          </ac:spMkLst>
        </pc:spChg>
        <pc:spChg chg="add mod">
          <ac:chgData name="Christian Shakkour" userId="01d4f200-afdf-4fc0-8d65-2b1eca43495c" providerId="ADAL" clId="{730B63FD-F77B-4030-B54A-D24218A4A7F7}" dt="2023-07-01T15:33:09.710" v="334" actId="1038"/>
          <ac:spMkLst>
            <pc:docMk/>
            <pc:sldMk cId="925459981" sldId="271"/>
            <ac:spMk id="9" creationId="{7B6D4251-C3F8-C67B-5FA3-99B80920CC1B}"/>
          </ac:spMkLst>
        </pc:spChg>
        <pc:spChg chg="add del mod">
          <ac:chgData name="Christian Shakkour" userId="01d4f200-afdf-4fc0-8d65-2b1eca43495c" providerId="ADAL" clId="{730B63FD-F77B-4030-B54A-D24218A4A7F7}" dt="2023-07-01T15:30:13.931" v="244"/>
          <ac:spMkLst>
            <pc:docMk/>
            <pc:sldMk cId="925459981" sldId="271"/>
            <ac:spMk id="10" creationId="{A66DD86F-8505-AB87-C945-1E4650AC93DF}"/>
          </ac:spMkLst>
        </pc:spChg>
        <pc:spChg chg="add del mod">
          <ac:chgData name="Christian Shakkour" userId="01d4f200-afdf-4fc0-8d65-2b1eca43495c" providerId="ADAL" clId="{730B63FD-F77B-4030-B54A-D24218A4A7F7}" dt="2023-07-01T15:32:42.853" v="292" actId="21"/>
          <ac:spMkLst>
            <pc:docMk/>
            <pc:sldMk cId="925459981" sldId="271"/>
            <ac:spMk id="11" creationId="{356E3AB0-8881-BDD1-114C-2A9CB26D6159}"/>
          </ac:spMkLst>
        </pc:spChg>
        <pc:spChg chg="add mod">
          <ac:chgData name="Christian Shakkour" userId="01d4f200-afdf-4fc0-8d65-2b1eca43495c" providerId="ADAL" clId="{730B63FD-F77B-4030-B54A-D24218A4A7F7}" dt="2023-07-01T15:34:12.130" v="349" actId="20577"/>
          <ac:spMkLst>
            <pc:docMk/>
            <pc:sldMk cId="925459981" sldId="271"/>
            <ac:spMk id="12" creationId="{37DF900D-734B-CB46-5125-A7B3D1592D94}"/>
          </ac:spMkLst>
        </pc:spChg>
        <pc:spChg chg="add mod">
          <ac:chgData name="Christian Shakkour" userId="01d4f200-afdf-4fc0-8d65-2b1eca43495c" providerId="ADAL" clId="{730B63FD-F77B-4030-B54A-D24218A4A7F7}" dt="2023-07-01T15:34:51.618" v="392" actId="1076"/>
          <ac:spMkLst>
            <pc:docMk/>
            <pc:sldMk cId="925459981" sldId="271"/>
            <ac:spMk id="13" creationId="{48B07E33-131A-8DD7-5EAB-F5CC245577E6}"/>
          </ac:spMkLst>
        </pc:spChg>
        <pc:spChg chg="add mod">
          <ac:chgData name="Christian Shakkour" userId="01d4f200-afdf-4fc0-8d65-2b1eca43495c" providerId="ADAL" clId="{730B63FD-F77B-4030-B54A-D24218A4A7F7}" dt="2023-07-01T15:35:07.780" v="411" actId="20577"/>
          <ac:spMkLst>
            <pc:docMk/>
            <pc:sldMk cId="925459981" sldId="271"/>
            <ac:spMk id="14" creationId="{76F79FED-0AB0-6D3C-F788-9B1040007749}"/>
          </ac:spMkLst>
        </pc:spChg>
        <pc:spChg chg="add del mod">
          <ac:chgData name="Christian Shakkour" userId="01d4f200-afdf-4fc0-8d65-2b1eca43495c" providerId="ADAL" clId="{730B63FD-F77B-4030-B54A-D24218A4A7F7}" dt="2023-07-01T15:48:21.937" v="983" actId="21"/>
          <ac:spMkLst>
            <pc:docMk/>
            <pc:sldMk cId="925459981" sldId="271"/>
            <ac:spMk id="17" creationId="{AABF6E4B-7181-8104-DE12-E5AD6EB79AE5}"/>
          </ac:spMkLst>
        </pc:spChg>
        <pc:picChg chg="add mod">
          <ac:chgData name="Christian Shakkour" userId="01d4f200-afdf-4fc0-8d65-2b1eca43495c" providerId="ADAL" clId="{730B63FD-F77B-4030-B54A-D24218A4A7F7}" dt="2023-07-01T15:33:09.710" v="334" actId="1038"/>
          <ac:picMkLst>
            <pc:docMk/>
            <pc:sldMk cId="925459981" sldId="271"/>
            <ac:picMk id="4" creationId="{EFE60751-5CE6-E557-1A3D-D55DBED98E7F}"/>
          </ac:picMkLst>
        </pc:picChg>
        <pc:picChg chg="add mod">
          <ac:chgData name="Christian Shakkour" userId="01d4f200-afdf-4fc0-8d65-2b1eca43495c" providerId="ADAL" clId="{730B63FD-F77B-4030-B54A-D24218A4A7F7}" dt="2023-07-02T16:51:00.421" v="1916" actId="1037"/>
          <ac:picMkLst>
            <pc:docMk/>
            <pc:sldMk cId="925459981" sldId="271"/>
            <ac:picMk id="16" creationId="{9B0F1AA9-A9CF-D832-5A89-A6B567D44025}"/>
          </ac:picMkLst>
        </pc:picChg>
      </pc:sldChg>
      <pc:sldChg chg="addSp delSp modSp new del mod">
        <pc:chgData name="Christian Shakkour" userId="01d4f200-afdf-4fc0-8d65-2b1eca43495c" providerId="ADAL" clId="{730B63FD-F77B-4030-B54A-D24218A4A7F7}" dt="2023-07-02T16:50:39.289" v="1897" actId="2696"/>
        <pc:sldMkLst>
          <pc:docMk/>
          <pc:sldMk cId="898736183" sldId="272"/>
        </pc:sldMkLst>
        <pc:spChg chg="add del mod">
          <ac:chgData name="Christian Shakkour" userId="01d4f200-afdf-4fc0-8d65-2b1eca43495c" providerId="ADAL" clId="{730B63FD-F77B-4030-B54A-D24218A4A7F7}" dt="2023-07-01T15:29:55.051" v="231" actId="478"/>
          <ac:spMkLst>
            <pc:docMk/>
            <pc:sldMk cId="898736183" sldId="272"/>
            <ac:spMk id="2" creationId="{92D7A2E8-787B-7E0A-A426-02BE7EC1D220}"/>
          </ac:spMkLst>
        </pc:spChg>
        <pc:spChg chg="add mod">
          <ac:chgData name="Christian Shakkour" userId="01d4f200-afdf-4fc0-8d65-2b1eca43495c" providerId="ADAL" clId="{730B63FD-F77B-4030-B54A-D24218A4A7F7}" dt="2023-07-01T15:32:55.212" v="311" actId="1076"/>
          <ac:spMkLst>
            <pc:docMk/>
            <pc:sldMk cId="898736183" sldId="272"/>
            <ac:spMk id="3" creationId="{83BD6838-BBFF-87A4-179A-358BC981FB07}"/>
          </ac:spMkLst>
        </pc:spChg>
        <pc:spChg chg="add del mod">
          <ac:chgData name="Christian Shakkour" userId="01d4f200-afdf-4fc0-8d65-2b1eca43495c" providerId="ADAL" clId="{730B63FD-F77B-4030-B54A-D24218A4A7F7}" dt="2023-07-02T16:49:39.074" v="1866" actId="21"/>
          <ac:spMkLst>
            <pc:docMk/>
            <pc:sldMk cId="898736183" sldId="272"/>
            <ac:spMk id="4" creationId="{7160CFA1-3EDC-46F0-4444-452C8CBAE4CA}"/>
          </ac:spMkLst>
        </pc:spChg>
      </pc:sldChg>
      <pc:sldChg chg="addSp delSp modSp new mod ord setBg">
        <pc:chgData name="Christian Shakkour" userId="01d4f200-afdf-4fc0-8d65-2b1eca43495c" providerId="ADAL" clId="{730B63FD-F77B-4030-B54A-D24218A4A7F7}" dt="2023-07-02T16:59:57.075" v="1995"/>
        <pc:sldMkLst>
          <pc:docMk/>
          <pc:sldMk cId="1977618632" sldId="273"/>
        </pc:sldMkLst>
        <pc:spChg chg="add mod ord">
          <ac:chgData name="Christian Shakkour" userId="01d4f200-afdf-4fc0-8d65-2b1eca43495c" providerId="ADAL" clId="{730B63FD-F77B-4030-B54A-D24218A4A7F7}" dt="2023-07-02T16:27:09.797" v="1335" actId="404"/>
          <ac:spMkLst>
            <pc:docMk/>
            <pc:sldMk cId="1977618632" sldId="273"/>
            <ac:spMk id="2" creationId="{6B89E8DC-A901-0BF5-0D32-F11FA91E7F8D}"/>
          </ac:spMkLst>
        </pc:spChg>
        <pc:spChg chg="add del">
          <ac:chgData name="Christian Shakkour" userId="01d4f200-afdf-4fc0-8d65-2b1eca43495c" providerId="ADAL" clId="{730B63FD-F77B-4030-B54A-D24218A4A7F7}" dt="2023-07-01T15:44:34.826" v="865" actId="26606"/>
          <ac:spMkLst>
            <pc:docMk/>
            <pc:sldMk cId="1977618632" sldId="273"/>
            <ac:spMk id="11" creationId="{A8CCCB6D-5162-4AAE-A5E3-3AC55410DBCE}"/>
          </ac:spMkLst>
        </pc:spChg>
        <pc:spChg chg="add del">
          <ac:chgData name="Christian Shakkour" userId="01d4f200-afdf-4fc0-8d65-2b1eca43495c" providerId="ADAL" clId="{730B63FD-F77B-4030-B54A-D24218A4A7F7}" dt="2023-07-01T15:44:34.826" v="865" actId="26606"/>
          <ac:spMkLst>
            <pc:docMk/>
            <pc:sldMk cId="1977618632" sldId="273"/>
            <ac:spMk id="13" creationId="{0BCD8C04-CC7B-40EF-82EB-E9821F79BB86}"/>
          </ac:spMkLst>
        </pc:spChg>
        <pc:spChg chg="add">
          <ac:chgData name="Christian Shakkour" userId="01d4f200-afdf-4fc0-8d65-2b1eca43495c" providerId="ADAL" clId="{730B63FD-F77B-4030-B54A-D24218A4A7F7}" dt="2023-07-01T15:44:34.834" v="866" actId="26606"/>
          <ac:spMkLst>
            <pc:docMk/>
            <pc:sldMk cId="1977618632" sldId="273"/>
            <ac:spMk id="15" creationId="{0A597D97-203B-498B-95D3-E90DC961039F}"/>
          </ac:spMkLst>
        </pc:spChg>
        <pc:spChg chg="add">
          <ac:chgData name="Christian Shakkour" userId="01d4f200-afdf-4fc0-8d65-2b1eca43495c" providerId="ADAL" clId="{730B63FD-F77B-4030-B54A-D24218A4A7F7}" dt="2023-07-01T15:44:34.834" v="866" actId="26606"/>
          <ac:spMkLst>
            <pc:docMk/>
            <pc:sldMk cId="1977618632" sldId="273"/>
            <ac:spMk id="16" creationId="{6A6EF10E-DF41-4BD3-8EB4-6F646531DC26}"/>
          </ac:spMkLst>
        </pc:spChg>
        <pc:picChg chg="add mod">
          <ac:chgData name="Christian Shakkour" userId="01d4f200-afdf-4fc0-8d65-2b1eca43495c" providerId="ADAL" clId="{730B63FD-F77B-4030-B54A-D24218A4A7F7}" dt="2023-07-01T15:44:34.834" v="866" actId="26606"/>
          <ac:picMkLst>
            <pc:docMk/>
            <pc:sldMk cId="1977618632" sldId="273"/>
            <ac:picMk id="4" creationId="{A17D26B6-37AE-4DB9-BD25-A504A22BC74F}"/>
          </ac:picMkLst>
        </pc:picChg>
        <pc:picChg chg="add mod">
          <ac:chgData name="Christian Shakkour" userId="01d4f200-afdf-4fc0-8d65-2b1eca43495c" providerId="ADAL" clId="{730B63FD-F77B-4030-B54A-D24218A4A7F7}" dt="2023-07-01T15:44:34.834" v="866" actId="26606"/>
          <ac:picMkLst>
            <pc:docMk/>
            <pc:sldMk cId="1977618632" sldId="273"/>
            <ac:picMk id="6" creationId="{8929DBFC-9031-36CE-8E7B-10BF48196CB1}"/>
          </ac:picMkLst>
        </pc:picChg>
      </pc:sldChg>
      <pc:sldChg chg="addSp delSp modSp new mod setBg addAnim delAnim setClrOvrMap">
        <pc:chgData name="Christian Shakkour" userId="01d4f200-afdf-4fc0-8d65-2b1eca43495c" providerId="ADAL" clId="{730B63FD-F77B-4030-B54A-D24218A4A7F7}" dt="2023-07-02T16:15:46.535" v="1074" actId="26606"/>
        <pc:sldMkLst>
          <pc:docMk/>
          <pc:sldMk cId="624117413" sldId="274"/>
        </pc:sldMkLst>
        <pc:spChg chg="mod or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2" creationId="{291EEF22-9222-BBCD-A824-A8FC417A2141}"/>
          </ac:spMkLst>
        </pc:spChg>
        <pc:spChg chg="del">
          <ac:chgData name="Christian Shakkour" userId="01d4f200-afdf-4fc0-8d65-2b1eca43495c" providerId="ADAL" clId="{730B63FD-F77B-4030-B54A-D24218A4A7F7}" dt="2023-07-02T16:12:05.335" v="1041" actId="478"/>
          <ac:spMkLst>
            <pc:docMk/>
            <pc:sldMk cId="624117413" sldId="274"/>
            <ac:spMk id="3" creationId="{A992CB95-D6DF-7BF7-CD33-DF81E8C16C27}"/>
          </ac:spMkLst>
        </pc:spChg>
        <pc:spChg chg="add del">
          <ac:chgData name="Christian Shakkour" userId="01d4f200-afdf-4fc0-8d65-2b1eca43495c" providerId="ADAL" clId="{730B63FD-F77B-4030-B54A-D24218A4A7F7}" dt="2023-07-02T16:15:14.141" v="1059" actId="26606"/>
          <ac:spMkLst>
            <pc:docMk/>
            <pc:sldMk cId="624117413" sldId="274"/>
            <ac:spMk id="1035" creationId="{D48D9584-D2FD-48CE-9E17-4E250B743B5F}"/>
          </ac:spMkLst>
        </pc:spChg>
        <pc:spChg chg="add del">
          <ac:chgData name="Christian Shakkour" userId="01d4f200-afdf-4fc0-8d65-2b1eca43495c" providerId="ADAL" clId="{730B63FD-F77B-4030-B54A-D24218A4A7F7}" dt="2023-07-02T16:15:14.141" v="1059" actId="26606"/>
          <ac:spMkLst>
            <pc:docMk/>
            <pc:sldMk cId="624117413" sldId="274"/>
            <ac:spMk id="1037" creationId="{CA17DEF4-6C5D-41C6-8D93-5C7CFD7ADA5E}"/>
          </ac:spMkLst>
        </pc:spChg>
        <pc:spChg chg="add del">
          <ac:chgData name="Christian Shakkour" userId="01d4f200-afdf-4fc0-8d65-2b1eca43495c" providerId="ADAL" clId="{730B63FD-F77B-4030-B54A-D24218A4A7F7}" dt="2023-07-02T16:15:14.141" v="1059" actId="26606"/>
          <ac:spMkLst>
            <pc:docMk/>
            <pc:sldMk cId="624117413" sldId="274"/>
            <ac:spMk id="1039" creationId="{22BBC5A3-5C8C-4FB9-AEFF-8778D2C98D29}"/>
          </ac:spMkLst>
        </pc:spChg>
        <pc:spChg chg="add del">
          <ac:chgData name="Christian Shakkour" userId="01d4f200-afdf-4fc0-8d65-2b1eca43495c" providerId="ADAL" clId="{730B63FD-F77B-4030-B54A-D24218A4A7F7}" dt="2023-07-02T16:15:14.141" v="1059" actId="26606"/>
          <ac:spMkLst>
            <pc:docMk/>
            <pc:sldMk cId="624117413" sldId="274"/>
            <ac:spMk id="1041" creationId="{3BB917E8-D696-4787-96D6-521A9C42F9A5}"/>
          </ac:spMkLst>
        </pc:spChg>
        <pc:spChg chg="add del">
          <ac:chgData name="Christian Shakkour" userId="01d4f200-afdf-4fc0-8d65-2b1eca43495c" providerId="ADAL" clId="{730B63FD-F77B-4030-B54A-D24218A4A7F7}" dt="2023-07-02T16:15:14.141" v="1059" actId="26606"/>
          <ac:spMkLst>
            <pc:docMk/>
            <pc:sldMk cId="624117413" sldId="274"/>
            <ac:spMk id="1043" creationId="{39F4C545-E278-42ED-9B78-2EBA464444A3}"/>
          </ac:spMkLst>
        </pc:spChg>
        <pc:spChg chg="add del">
          <ac:chgData name="Christian Shakkour" userId="01d4f200-afdf-4fc0-8d65-2b1eca43495c" providerId="ADAL" clId="{730B63FD-F77B-4030-B54A-D24218A4A7F7}" dt="2023-07-02T16:15:17.475" v="1061" actId="26606"/>
          <ac:spMkLst>
            <pc:docMk/>
            <pc:sldMk cId="624117413" sldId="274"/>
            <ac:spMk id="1045" creationId="{A26C624C-963C-4795-B05B-6565DB5ABD39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47" creationId="{AB980901-8348-441D-BC47-AAB8C55E2C86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48" creationId="{AC8EEB0F-BA72-49AC-956F-331B60FDE79E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49" creationId="{9A5160F0-6244-48E8-9E71-1F51EA90C9E2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50" creationId="{8CC700D5-9809-43F4-89D5-7DBBCB0DCC10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51" creationId="{2513D8C9-24E7-4F31-8B40-E3AF6235D241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52" creationId="{C7163242-6303-46DC-BAC1-2A204F061321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53" creationId="{9BDFF5CA-602C-465F-8BC3-59C9963028BE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54" creationId="{805C4C40-D70E-4C4F-B228-98A0A6132603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55" creationId="{D289228A-771B-48F6-B5DF-7A63EA32421C}"/>
          </ac:spMkLst>
        </pc:spChg>
        <pc:spChg chg="add del">
          <ac:chgData name="Christian Shakkour" userId="01d4f200-afdf-4fc0-8d65-2b1eca43495c" providerId="ADAL" clId="{730B63FD-F77B-4030-B54A-D24218A4A7F7}" dt="2023-07-02T16:15:19.283" v="1063" actId="26606"/>
          <ac:spMkLst>
            <pc:docMk/>
            <pc:sldMk cId="624117413" sldId="274"/>
            <ac:spMk id="1056" creationId="{31D5EF21-94C4-481A-BD01-3D29FB305BD9}"/>
          </ac:spMkLst>
        </pc:spChg>
        <pc:spChg chg="add del">
          <ac:chgData name="Christian Shakkour" userId="01d4f200-afdf-4fc0-8d65-2b1eca43495c" providerId="ADAL" clId="{730B63FD-F77B-4030-B54A-D24218A4A7F7}" dt="2023-07-02T16:15:21.409" v="1065" actId="26606"/>
          <ac:spMkLst>
            <pc:docMk/>
            <pc:sldMk cId="624117413" sldId="274"/>
            <ac:spMk id="1058" creationId="{A26C624C-963C-4795-B05B-6565DB5ABD39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0" creationId="{AC8EEB0F-BA72-49AC-956F-331B60FDE79E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1" creationId="{8CC700D5-9809-43F4-89D5-7DBBCB0DCC10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2" creationId="{C7163242-6303-46DC-BAC1-2A204F061321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3" creationId="{805C4C40-D70E-4C4F-B228-98A0A6132603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4" creationId="{D289228A-771B-48F6-B5DF-7A63EA32421C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5" creationId="{31D5EF21-94C4-481A-BD01-3D29FB305BD9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6" creationId="{AB980901-8348-441D-BC47-AAB8C55E2C86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7" creationId="{9A5160F0-6244-48E8-9E71-1F51EA90C9E2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8" creationId="{2513D8C9-24E7-4F31-8B40-E3AF6235D241}"/>
          </ac:spMkLst>
        </pc:spChg>
        <pc:spChg chg="add del">
          <ac:chgData name="Christian Shakkour" userId="01d4f200-afdf-4fc0-8d65-2b1eca43495c" providerId="ADAL" clId="{730B63FD-F77B-4030-B54A-D24218A4A7F7}" dt="2023-07-02T16:15:27.052" v="1067" actId="26606"/>
          <ac:spMkLst>
            <pc:docMk/>
            <pc:sldMk cId="624117413" sldId="274"/>
            <ac:spMk id="1069" creationId="{9BDFF5CA-602C-465F-8BC3-59C9963028BE}"/>
          </ac:spMkLst>
        </pc:spChg>
        <pc:spChg chg="add del">
          <ac:chgData name="Christian Shakkour" userId="01d4f200-afdf-4fc0-8d65-2b1eca43495c" providerId="ADAL" clId="{730B63FD-F77B-4030-B54A-D24218A4A7F7}" dt="2023-07-02T16:15:28.676" v="1069" actId="26606"/>
          <ac:spMkLst>
            <pc:docMk/>
            <pc:sldMk cId="624117413" sldId="274"/>
            <ac:spMk id="1071" creationId="{A26C624C-963C-4795-B05B-6565DB5ABD39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73" creationId="{AC8EEB0F-BA72-49AC-956F-331B60FDE79E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74" creationId="{8CC700D5-9809-43F4-89D5-7DBBCB0DCC10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75" creationId="{C7163242-6303-46DC-BAC1-2A204F061321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76" creationId="{805C4C40-D70E-4C4F-B228-98A0A6132603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77" creationId="{D289228A-771B-48F6-B5DF-7A63EA32421C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78" creationId="{31D5EF21-94C4-481A-BD01-3D29FB305BD9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79" creationId="{AB980901-8348-441D-BC47-AAB8C55E2C86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80" creationId="{9A5160F0-6244-48E8-9E71-1F51EA90C9E2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81" creationId="{2513D8C9-24E7-4F31-8B40-E3AF6235D241}"/>
          </ac:spMkLst>
        </pc:spChg>
        <pc:spChg chg="add del">
          <ac:chgData name="Christian Shakkour" userId="01d4f200-afdf-4fc0-8d65-2b1eca43495c" providerId="ADAL" clId="{730B63FD-F77B-4030-B54A-D24218A4A7F7}" dt="2023-07-02T16:15:30.493" v="1071" actId="26606"/>
          <ac:spMkLst>
            <pc:docMk/>
            <pc:sldMk cId="624117413" sldId="274"/>
            <ac:spMk id="1082" creationId="{9BDFF5CA-602C-465F-8BC3-59C9963028BE}"/>
          </ac:spMkLst>
        </pc:spChg>
        <pc:spChg chg="add del">
          <ac:chgData name="Christian Shakkour" userId="01d4f200-afdf-4fc0-8d65-2b1eca43495c" providerId="ADAL" clId="{730B63FD-F77B-4030-B54A-D24218A4A7F7}" dt="2023-07-02T16:15:46.485" v="1073" actId="26606"/>
          <ac:spMkLst>
            <pc:docMk/>
            <pc:sldMk cId="624117413" sldId="274"/>
            <ac:spMk id="1084" creationId="{7C3DB6CE-B855-4AD2-8FB5-3C271542CE05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86" creationId="{AC8EEB0F-BA72-49AC-956F-331B60FDE79E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87" creationId="{8CC700D5-9809-43F4-89D5-7DBBCB0DCC10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88" creationId="{C7163242-6303-46DC-BAC1-2A204F061321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89" creationId="{805C4C40-D70E-4C4F-B228-98A0A6132603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90" creationId="{D289228A-771B-48F6-B5DF-7A63EA32421C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91" creationId="{31D5EF21-94C4-481A-BD01-3D29FB305BD9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92" creationId="{AB980901-8348-441D-BC47-AAB8C55E2C86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93" creationId="{9A5160F0-6244-48E8-9E71-1F51EA90C9E2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94" creationId="{2513D8C9-24E7-4F31-8B40-E3AF6235D241}"/>
          </ac:spMkLst>
        </pc:spChg>
        <pc:spChg chg="add">
          <ac:chgData name="Christian Shakkour" userId="01d4f200-afdf-4fc0-8d65-2b1eca43495c" providerId="ADAL" clId="{730B63FD-F77B-4030-B54A-D24218A4A7F7}" dt="2023-07-02T16:15:46.535" v="1074" actId="26606"/>
          <ac:spMkLst>
            <pc:docMk/>
            <pc:sldMk cId="624117413" sldId="274"/>
            <ac:spMk id="1095" creationId="{9BDFF5CA-602C-465F-8BC3-59C9963028BE}"/>
          </ac:spMkLst>
        </pc:spChg>
        <pc:picChg chg="add mod ord">
          <ac:chgData name="Christian Shakkour" userId="01d4f200-afdf-4fc0-8d65-2b1eca43495c" providerId="ADAL" clId="{730B63FD-F77B-4030-B54A-D24218A4A7F7}" dt="2023-07-02T16:15:46.535" v="1074" actId="26606"/>
          <ac:picMkLst>
            <pc:docMk/>
            <pc:sldMk cId="624117413" sldId="274"/>
            <ac:picMk id="5" creationId="{0D0D6F17-67EA-DACE-2D7E-1A1F36783740}"/>
          </ac:picMkLst>
        </pc:picChg>
        <pc:picChg chg="add mod ord">
          <ac:chgData name="Christian Shakkour" userId="01d4f200-afdf-4fc0-8d65-2b1eca43495c" providerId="ADAL" clId="{730B63FD-F77B-4030-B54A-D24218A4A7F7}" dt="2023-07-02T16:15:46.535" v="1074" actId="26606"/>
          <ac:picMkLst>
            <pc:docMk/>
            <pc:sldMk cId="624117413" sldId="274"/>
            <ac:picMk id="1026" creationId="{22D33135-330E-22BE-386F-F73AA73C2AD5}"/>
          </ac:picMkLst>
        </pc:picChg>
        <pc:picChg chg="add mod ord">
          <ac:chgData name="Christian Shakkour" userId="01d4f200-afdf-4fc0-8d65-2b1eca43495c" providerId="ADAL" clId="{730B63FD-F77B-4030-B54A-D24218A4A7F7}" dt="2023-07-02T16:15:46.535" v="1074" actId="26606"/>
          <ac:picMkLst>
            <pc:docMk/>
            <pc:sldMk cId="624117413" sldId="274"/>
            <ac:picMk id="1028" creationId="{BA0802A8-2CB7-41BE-2069-CA1F81F5B4B3}"/>
          </ac:picMkLst>
        </pc:picChg>
        <pc:picChg chg="add mod ord">
          <ac:chgData name="Christian Shakkour" userId="01d4f200-afdf-4fc0-8d65-2b1eca43495c" providerId="ADAL" clId="{730B63FD-F77B-4030-B54A-D24218A4A7F7}" dt="2023-07-02T16:15:46.535" v="1074" actId="26606"/>
          <ac:picMkLst>
            <pc:docMk/>
            <pc:sldMk cId="624117413" sldId="274"/>
            <ac:picMk id="1030" creationId="{206738E7-598C-F380-AA06-E7D89600C84B}"/>
          </ac:picMkLst>
        </pc:picChg>
      </pc:sldChg>
      <pc:sldChg chg="addSp delSp modSp new mod">
        <pc:chgData name="Christian Shakkour" userId="01d4f200-afdf-4fc0-8d65-2b1eca43495c" providerId="ADAL" clId="{730B63FD-F77B-4030-B54A-D24218A4A7F7}" dt="2023-07-02T16:49:24.499" v="1840" actId="404"/>
        <pc:sldMkLst>
          <pc:docMk/>
          <pc:sldMk cId="2268480735" sldId="275"/>
        </pc:sldMkLst>
        <pc:spChg chg="add mod">
          <ac:chgData name="Christian Shakkour" userId="01d4f200-afdf-4fc0-8d65-2b1eca43495c" providerId="ADAL" clId="{730B63FD-F77B-4030-B54A-D24218A4A7F7}" dt="2023-07-02T16:37:39.199" v="1560" actId="1076"/>
          <ac:spMkLst>
            <pc:docMk/>
            <pc:sldMk cId="2268480735" sldId="275"/>
            <ac:spMk id="2" creationId="{164176B6-91DF-B77A-0B7E-B9D083BB9DBF}"/>
          </ac:spMkLst>
        </pc:spChg>
        <pc:spChg chg="add del mod">
          <ac:chgData name="Christian Shakkour" userId="01d4f200-afdf-4fc0-8d65-2b1eca43495c" providerId="ADAL" clId="{730B63FD-F77B-4030-B54A-D24218A4A7F7}" dt="2023-07-02T16:49:09.809" v="1790" actId="478"/>
          <ac:spMkLst>
            <pc:docMk/>
            <pc:sldMk cId="2268480735" sldId="275"/>
            <ac:spMk id="3" creationId="{DE2025C9-F743-1191-4B64-05D1EE4E30C2}"/>
          </ac:spMkLst>
        </pc:spChg>
        <pc:spChg chg="add mod">
          <ac:chgData name="Christian Shakkour" userId="01d4f200-afdf-4fc0-8d65-2b1eca43495c" providerId="ADAL" clId="{730B63FD-F77B-4030-B54A-D24218A4A7F7}" dt="2023-07-02T16:49:14.776" v="1818" actId="1035"/>
          <ac:spMkLst>
            <pc:docMk/>
            <pc:sldMk cId="2268480735" sldId="275"/>
            <ac:spMk id="4" creationId="{60E340A8-F45D-37CD-579B-4F623DA31109}"/>
          </ac:spMkLst>
        </pc:spChg>
        <pc:spChg chg="add mod">
          <ac:chgData name="Christian Shakkour" userId="01d4f200-afdf-4fc0-8d65-2b1eca43495c" providerId="ADAL" clId="{730B63FD-F77B-4030-B54A-D24218A4A7F7}" dt="2023-07-02T16:49:24.499" v="1840" actId="404"/>
          <ac:spMkLst>
            <pc:docMk/>
            <pc:sldMk cId="2268480735" sldId="275"/>
            <ac:spMk id="5" creationId="{BC1120EB-7B22-52C1-BBB2-4EBB5E8529D8}"/>
          </ac:spMkLst>
        </pc:spChg>
        <pc:picChg chg="add mod">
          <ac:chgData name="Christian Shakkour" userId="01d4f200-afdf-4fc0-8d65-2b1eca43495c" providerId="ADAL" clId="{730B63FD-F77B-4030-B54A-D24218A4A7F7}" dt="2023-07-02T16:49:14.776" v="1818" actId="1035"/>
          <ac:picMkLst>
            <pc:docMk/>
            <pc:sldMk cId="2268480735" sldId="275"/>
            <ac:picMk id="2050" creationId="{2245F618-7DA7-99B5-9E67-6CFE707A707E}"/>
          </ac:picMkLst>
        </pc:picChg>
        <pc:picChg chg="add mod">
          <ac:chgData name="Christian Shakkour" userId="01d4f200-afdf-4fc0-8d65-2b1eca43495c" providerId="ADAL" clId="{730B63FD-F77B-4030-B54A-D24218A4A7F7}" dt="2023-07-02T16:49:19.537" v="1838" actId="1035"/>
          <ac:picMkLst>
            <pc:docMk/>
            <pc:sldMk cId="2268480735" sldId="275"/>
            <ac:picMk id="2052" creationId="{AB9ED61D-3603-E007-2949-8F5362B3E4D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27600F-5C14-4A05-BB42-0473FD817B3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D2C8A4B-94EB-45D9-95F9-92CFC48E53D9}">
      <dgm:prSet/>
      <dgm:spPr/>
      <dgm:t>
        <a:bodyPr/>
        <a:lstStyle/>
        <a:p>
          <a:r>
            <a:rPr lang="en-US"/>
            <a:t>Demand for </a:t>
          </a:r>
          <a:r>
            <a:rPr lang="en-US" b="0" i="0"/>
            <a:t>accurate crowd counting using CNN’s</a:t>
          </a:r>
          <a:endParaRPr lang="en-US"/>
        </a:p>
      </dgm:t>
    </dgm:pt>
    <dgm:pt modelId="{CEAFACF2-2A45-4AFF-9D7C-E2F47C2CBF70}" type="parTrans" cxnId="{50922EC8-F63A-4082-855D-E6CF6639C436}">
      <dgm:prSet/>
      <dgm:spPr/>
      <dgm:t>
        <a:bodyPr/>
        <a:lstStyle/>
        <a:p>
          <a:endParaRPr lang="en-US"/>
        </a:p>
      </dgm:t>
    </dgm:pt>
    <dgm:pt modelId="{07CFC5F1-CF73-4DBA-8079-370CB46CB35D}" type="sibTrans" cxnId="{50922EC8-F63A-4082-855D-E6CF6639C436}">
      <dgm:prSet/>
      <dgm:spPr/>
      <dgm:t>
        <a:bodyPr/>
        <a:lstStyle/>
        <a:p>
          <a:endParaRPr lang="en-US"/>
        </a:p>
      </dgm:t>
    </dgm:pt>
    <dgm:pt modelId="{5F3EBE19-5786-4660-BA1B-71D1DE5160A4}">
      <dgm:prSet/>
      <dgm:spPr/>
      <dgm:t>
        <a:bodyPr/>
        <a:lstStyle/>
        <a:p>
          <a:r>
            <a:rPr lang="en-US"/>
            <a:t>Application of Computer Vision technology</a:t>
          </a:r>
        </a:p>
      </dgm:t>
    </dgm:pt>
    <dgm:pt modelId="{27F5E3CE-C4B5-46B0-9E1B-FEF33B01D385}" type="parTrans" cxnId="{596FDB89-6173-4206-8221-EB7780F20AA1}">
      <dgm:prSet/>
      <dgm:spPr/>
      <dgm:t>
        <a:bodyPr/>
        <a:lstStyle/>
        <a:p>
          <a:endParaRPr lang="en-US"/>
        </a:p>
      </dgm:t>
    </dgm:pt>
    <dgm:pt modelId="{639CE798-306F-42B1-B08A-83B1F6815B39}" type="sibTrans" cxnId="{596FDB89-6173-4206-8221-EB7780F20AA1}">
      <dgm:prSet/>
      <dgm:spPr/>
      <dgm:t>
        <a:bodyPr/>
        <a:lstStyle/>
        <a:p>
          <a:endParaRPr lang="en-US"/>
        </a:p>
      </dgm:t>
    </dgm:pt>
    <dgm:pt modelId="{32BC6111-E8BD-4F13-8819-CAE131F93757}">
      <dgm:prSet/>
      <dgm:spPr/>
      <dgm:t>
        <a:bodyPr/>
        <a:lstStyle/>
        <a:p>
          <a:r>
            <a:rPr lang="en-US"/>
            <a:t>Useful in many cases : event planning, safety and security, traffic, advertising</a:t>
          </a:r>
        </a:p>
      </dgm:t>
    </dgm:pt>
    <dgm:pt modelId="{D9FDBAC5-8A86-4D47-B448-06438B346189}" type="parTrans" cxnId="{BB03D07F-BBAF-4EE5-9F98-5000657B9654}">
      <dgm:prSet/>
      <dgm:spPr/>
      <dgm:t>
        <a:bodyPr/>
        <a:lstStyle/>
        <a:p>
          <a:endParaRPr lang="en-US"/>
        </a:p>
      </dgm:t>
    </dgm:pt>
    <dgm:pt modelId="{D7909435-03F0-4837-9D10-345E2532D591}" type="sibTrans" cxnId="{BB03D07F-BBAF-4EE5-9F98-5000657B9654}">
      <dgm:prSet/>
      <dgm:spPr/>
      <dgm:t>
        <a:bodyPr/>
        <a:lstStyle/>
        <a:p>
          <a:endParaRPr lang="en-US"/>
        </a:p>
      </dgm:t>
    </dgm:pt>
    <dgm:pt modelId="{5FF21A69-344D-481C-8CAA-6E3C2EEC1874}">
      <dgm:prSet/>
      <dgm:spPr/>
      <dgm:t>
        <a:bodyPr/>
        <a:lstStyle/>
        <a:p>
          <a:r>
            <a:rPr lang="en-US"/>
            <a:t>Good methods of crowd counting can also be extended to other domains, for instance, counting cells in biology</a:t>
          </a:r>
        </a:p>
      </dgm:t>
    </dgm:pt>
    <dgm:pt modelId="{0FA4075B-7F33-4F03-8130-09F83DAEBD56}" type="parTrans" cxnId="{C330C6C8-F292-421F-9674-3A13E4E33241}">
      <dgm:prSet/>
      <dgm:spPr/>
      <dgm:t>
        <a:bodyPr/>
        <a:lstStyle/>
        <a:p>
          <a:endParaRPr lang="en-US"/>
        </a:p>
      </dgm:t>
    </dgm:pt>
    <dgm:pt modelId="{F77BE1BA-6287-44C3-B210-9997FB9E72F3}" type="sibTrans" cxnId="{C330C6C8-F292-421F-9674-3A13E4E33241}">
      <dgm:prSet/>
      <dgm:spPr/>
      <dgm:t>
        <a:bodyPr/>
        <a:lstStyle/>
        <a:p>
          <a:endParaRPr lang="en-US"/>
        </a:p>
      </dgm:t>
    </dgm:pt>
    <dgm:pt modelId="{A6AFB575-05D1-4E6B-9ECD-E5DA62B540CE}">
      <dgm:prSet/>
      <dgm:spPr/>
      <dgm:t>
        <a:bodyPr/>
        <a:lstStyle/>
        <a:p>
          <a:r>
            <a:rPr lang="en-US"/>
            <a:t>Many algorithms have been proposed for crowd counting in videos and images.</a:t>
          </a:r>
        </a:p>
      </dgm:t>
    </dgm:pt>
    <dgm:pt modelId="{76794706-1022-422D-8CBC-849E7604C523}" type="parTrans" cxnId="{86D642E1-7ACB-4F2B-B19B-03E429F3EF2C}">
      <dgm:prSet/>
      <dgm:spPr/>
      <dgm:t>
        <a:bodyPr/>
        <a:lstStyle/>
        <a:p>
          <a:endParaRPr lang="en-US"/>
        </a:p>
      </dgm:t>
    </dgm:pt>
    <dgm:pt modelId="{08C93823-C92C-4889-BC2D-C4BF5BCBD141}" type="sibTrans" cxnId="{86D642E1-7ACB-4F2B-B19B-03E429F3EF2C}">
      <dgm:prSet/>
      <dgm:spPr/>
      <dgm:t>
        <a:bodyPr/>
        <a:lstStyle/>
        <a:p>
          <a:endParaRPr lang="en-US"/>
        </a:p>
      </dgm:t>
    </dgm:pt>
    <dgm:pt modelId="{50ED9193-F095-4D1B-9307-EBA854E71B78}" type="pres">
      <dgm:prSet presAssocID="{6027600F-5C14-4A05-BB42-0473FD817B35}" presName="vert0" presStyleCnt="0">
        <dgm:presLayoutVars>
          <dgm:dir/>
          <dgm:animOne val="branch"/>
          <dgm:animLvl val="lvl"/>
        </dgm:presLayoutVars>
      </dgm:prSet>
      <dgm:spPr/>
    </dgm:pt>
    <dgm:pt modelId="{3F2A5225-E785-4285-9A07-6DC7638A880F}" type="pres">
      <dgm:prSet presAssocID="{4D2C8A4B-94EB-45D9-95F9-92CFC48E53D9}" presName="thickLine" presStyleLbl="alignNode1" presStyleIdx="0" presStyleCnt="5"/>
      <dgm:spPr/>
    </dgm:pt>
    <dgm:pt modelId="{88515B5A-CCAD-4728-9363-BD4D7DA3C313}" type="pres">
      <dgm:prSet presAssocID="{4D2C8A4B-94EB-45D9-95F9-92CFC48E53D9}" presName="horz1" presStyleCnt="0"/>
      <dgm:spPr/>
    </dgm:pt>
    <dgm:pt modelId="{8FEDC42F-ACE1-4AE0-9141-12E09F25482D}" type="pres">
      <dgm:prSet presAssocID="{4D2C8A4B-94EB-45D9-95F9-92CFC48E53D9}" presName="tx1" presStyleLbl="revTx" presStyleIdx="0" presStyleCnt="5"/>
      <dgm:spPr/>
    </dgm:pt>
    <dgm:pt modelId="{E4A1444E-B60B-4AC4-9D58-257EDE1F6CC0}" type="pres">
      <dgm:prSet presAssocID="{4D2C8A4B-94EB-45D9-95F9-92CFC48E53D9}" presName="vert1" presStyleCnt="0"/>
      <dgm:spPr/>
    </dgm:pt>
    <dgm:pt modelId="{AA529250-4474-4ECF-BD31-2BBE039E49B7}" type="pres">
      <dgm:prSet presAssocID="{5F3EBE19-5786-4660-BA1B-71D1DE5160A4}" presName="thickLine" presStyleLbl="alignNode1" presStyleIdx="1" presStyleCnt="5"/>
      <dgm:spPr/>
    </dgm:pt>
    <dgm:pt modelId="{392E4984-BF5A-4AF0-8D75-1C3A2388C391}" type="pres">
      <dgm:prSet presAssocID="{5F3EBE19-5786-4660-BA1B-71D1DE5160A4}" presName="horz1" presStyleCnt="0"/>
      <dgm:spPr/>
    </dgm:pt>
    <dgm:pt modelId="{E7C2385D-44D6-4656-BE28-964CDEA1BB3E}" type="pres">
      <dgm:prSet presAssocID="{5F3EBE19-5786-4660-BA1B-71D1DE5160A4}" presName="tx1" presStyleLbl="revTx" presStyleIdx="1" presStyleCnt="5"/>
      <dgm:spPr/>
    </dgm:pt>
    <dgm:pt modelId="{DF56EA78-3057-49F3-A3FC-060D4E402AB3}" type="pres">
      <dgm:prSet presAssocID="{5F3EBE19-5786-4660-BA1B-71D1DE5160A4}" presName="vert1" presStyleCnt="0"/>
      <dgm:spPr/>
    </dgm:pt>
    <dgm:pt modelId="{653D728E-8407-472D-BDB5-F94180F7D38E}" type="pres">
      <dgm:prSet presAssocID="{32BC6111-E8BD-4F13-8819-CAE131F93757}" presName="thickLine" presStyleLbl="alignNode1" presStyleIdx="2" presStyleCnt="5"/>
      <dgm:spPr/>
    </dgm:pt>
    <dgm:pt modelId="{04ADE3DF-15C3-473D-9ACD-C72F8620EF72}" type="pres">
      <dgm:prSet presAssocID="{32BC6111-E8BD-4F13-8819-CAE131F93757}" presName="horz1" presStyleCnt="0"/>
      <dgm:spPr/>
    </dgm:pt>
    <dgm:pt modelId="{F84E170B-DCD5-4FBC-BF7B-714BAD386A06}" type="pres">
      <dgm:prSet presAssocID="{32BC6111-E8BD-4F13-8819-CAE131F93757}" presName="tx1" presStyleLbl="revTx" presStyleIdx="2" presStyleCnt="5"/>
      <dgm:spPr/>
    </dgm:pt>
    <dgm:pt modelId="{68F074A9-FAB3-4856-8A35-5CDA649DFA56}" type="pres">
      <dgm:prSet presAssocID="{32BC6111-E8BD-4F13-8819-CAE131F93757}" presName="vert1" presStyleCnt="0"/>
      <dgm:spPr/>
    </dgm:pt>
    <dgm:pt modelId="{5E05C7B7-BCE1-4534-8076-A9BA3FC00B7E}" type="pres">
      <dgm:prSet presAssocID="{5FF21A69-344D-481C-8CAA-6E3C2EEC1874}" presName="thickLine" presStyleLbl="alignNode1" presStyleIdx="3" presStyleCnt="5"/>
      <dgm:spPr/>
    </dgm:pt>
    <dgm:pt modelId="{A0B7EEE8-2D56-409D-891D-292D30E048C1}" type="pres">
      <dgm:prSet presAssocID="{5FF21A69-344D-481C-8CAA-6E3C2EEC1874}" presName="horz1" presStyleCnt="0"/>
      <dgm:spPr/>
    </dgm:pt>
    <dgm:pt modelId="{DCCE11B4-6B51-49FA-A01C-C0A23DA965D1}" type="pres">
      <dgm:prSet presAssocID="{5FF21A69-344D-481C-8CAA-6E3C2EEC1874}" presName="tx1" presStyleLbl="revTx" presStyleIdx="3" presStyleCnt="5"/>
      <dgm:spPr/>
    </dgm:pt>
    <dgm:pt modelId="{138BD7A2-DD91-48AE-8C65-BF0B5697FAE3}" type="pres">
      <dgm:prSet presAssocID="{5FF21A69-344D-481C-8CAA-6E3C2EEC1874}" presName="vert1" presStyleCnt="0"/>
      <dgm:spPr/>
    </dgm:pt>
    <dgm:pt modelId="{DC4B783C-CBB9-48BD-AA12-9F971E9A4CA9}" type="pres">
      <dgm:prSet presAssocID="{A6AFB575-05D1-4E6B-9ECD-E5DA62B540CE}" presName="thickLine" presStyleLbl="alignNode1" presStyleIdx="4" presStyleCnt="5"/>
      <dgm:spPr/>
    </dgm:pt>
    <dgm:pt modelId="{5A76E450-1D8A-4AD0-82C6-F49E71D8AC4C}" type="pres">
      <dgm:prSet presAssocID="{A6AFB575-05D1-4E6B-9ECD-E5DA62B540CE}" presName="horz1" presStyleCnt="0"/>
      <dgm:spPr/>
    </dgm:pt>
    <dgm:pt modelId="{06F84000-428C-4CEE-8629-4EF8CEC050A0}" type="pres">
      <dgm:prSet presAssocID="{A6AFB575-05D1-4E6B-9ECD-E5DA62B540CE}" presName="tx1" presStyleLbl="revTx" presStyleIdx="4" presStyleCnt="5"/>
      <dgm:spPr/>
    </dgm:pt>
    <dgm:pt modelId="{48146724-A437-4D49-AE96-80D850815CA9}" type="pres">
      <dgm:prSet presAssocID="{A6AFB575-05D1-4E6B-9ECD-E5DA62B540CE}" presName="vert1" presStyleCnt="0"/>
      <dgm:spPr/>
    </dgm:pt>
  </dgm:ptLst>
  <dgm:cxnLst>
    <dgm:cxn modelId="{D0C8400C-ABEC-4E09-9538-ED01770765B1}" type="presOf" srcId="{32BC6111-E8BD-4F13-8819-CAE131F93757}" destId="{F84E170B-DCD5-4FBC-BF7B-714BAD386A06}" srcOrd="0" destOrd="0" presId="urn:microsoft.com/office/officeart/2008/layout/LinedList"/>
    <dgm:cxn modelId="{91557E40-B648-4BDC-86D3-C42E8F34577B}" type="presOf" srcId="{6027600F-5C14-4A05-BB42-0473FD817B35}" destId="{50ED9193-F095-4D1B-9307-EBA854E71B78}" srcOrd="0" destOrd="0" presId="urn:microsoft.com/office/officeart/2008/layout/LinedList"/>
    <dgm:cxn modelId="{3168CF72-7B9E-4A80-A874-20E295B116A5}" type="presOf" srcId="{5F3EBE19-5786-4660-BA1B-71D1DE5160A4}" destId="{E7C2385D-44D6-4656-BE28-964CDEA1BB3E}" srcOrd="0" destOrd="0" presId="urn:microsoft.com/office/officeart/2008/layout/LinedList"/>
    <dgm:cxn modelId="{BB03D07F-BBAF-4EE5-9F98-5000657B9654}" srcId="{6027600F-5C14-4A05-BB42-0473FD817B35}" destId="{32BC6111-E8BD-4F13-8819-CAE131F93757}" srcOrd="2" destOrd="0" parTransId="{D9FDBAC5-8A86-4D47-B448-06438B346189}" sibTransId="{D7909435-03F0-4837-9D10-345E2532D591}"/>
    <dgm:cxn modelId="{47AF0585-F75E-41AF-8797-11747278ACD7}" type="presOf" srcId="{4D2C8A4B-94EB-45D9-95F9-92CFC48E53D9}" destId="{8FEDC42F-ACE1-4AE0-9141-12E09F25482D}" srcOrd="0" destOrd="0" presId="urn:microsoft.com/office/officeart/2008/layout/LinedList"/>
    <dgm:cxn modelId="{596FDB89-6173-4206-8221-EB7780F20AA1}" srcId="{6027600F-5C14-4A05-BB42-0473FD817B35}" destId="{5F3EBE19-5786-4660-BA1B-71D1DE5160A4}" srcOrd="1" destOrd="0" parTransId="{27F5E3CE-C4B5-46B0-9E1B-FEF33B01D385}" sibTransId="{639CE798-306F-42B1-B08A-83B1F6815B39}"/>
    <dgm:cxn modelId="{50922EC8-F63A-4082-855D-E6CF6639C436}" srcId="{6027600F-5C14-4A05-BB42-0473FD817B35}" destId="{4D2C8A4B-94EB-45D9-95F9-92CFC48E53D9}" srcOrd="0" destOrd="0" parTransId="{CEAFACF2-2A45-4AFF-9D7C-E2F47C2CBF70}" sibTransId="{07CFC5F1-CF73-4DBA-8079-370CB46CB35D}"/>
    <dgm:cxn modelId="{C330C6C8-F292-421F-9674-3A13E4E33241}" srcId="{6027600F-5C14-4A05-BB42-0473FD817B35}" destId="{5FF21A69-344D-481C-8CAA-6E3C2EEC1874}" srcOrd="3" destOrd="0" parTransId="{0FA4075B-7F33-4F03-8130-09F83DAEBD56}" sibTransId="{F77BE1BA-6287-44C3-B210-9997FB9E72F3}"/>
    <dgm:cxn modelId="{86D642E1-7ACB-4F2B-B19B-03E429F3EF2C}" srcId="{6027600F-5C14-4A05-BB42-0473FD817B35}" destId="{A6AFB575-05D1-4E6B-9ECD-E5DA62B540CE}" srcOrd="4" destOrd="0" parTransId="{76794706-1022-422D-8CBC-849E7604C523}" sibTransId="{08C93823-C92C-4889-BC2D-C4BF5BCBD141}"/>
    <dgm:cxn modelId="{417861F7-67FB-4270-A5CC-6E71DBCCA00D}" type="presOf" srcId="{A6AFB575-05D1-4E6B-9ECD-E5DA62B540CE}" destId="{06F84000-428C-4CEE-8629-4EF8CEC050A0}" srcOrd="0" destOrd="0" presId="urn:microsoft.com/office/officeart/2008/layout/LinedList"/>
    <dgm:cxn modelId="{575A3BFF-7E39-4BE2-AA9B-99BBC05C7CD0}" type="presOf" srcId="{5FF21A69-344D-481C-8CAA-6E3C2EEC1874}" destId="{DCCE11B4-6B51-49FA-A01C-C0A23DA965D1}" srcOrd="0" destOrd="0" presId="urn:microsoft.com/office/officeart/2008/layout/LinedList"/>
    <dgm:cxn modelId="{57FA1496-901D-4A84-9A33-8D4BDDD35713}" type="presParOf" srcId="{50ED9193-F095-4D1B-9307-EBA854E71B78}" destId="{3F2A5225-E785-4285-9A07-6DC7638A880F}" srcOrd="0" destOrd="0" presId="urn:microsoft.com/office/officeart/2008/layout/LinedList"/>
    <dgm:cxn modelId="{C8F637B2-8C91-4925-B924-12E441B910CB}" type="presParOf" srcId="{50ED9193-F095-4D1B-9307-EBA854E71B78}" destId="{88515B5A-CCAD-4728-9363-BD4D7DA3C313}" srcOrd="1" destOrd="0" presId="urn:microsoft.com/office/officeart/2008/layout/LinedList"/>
    <dgm:cxn modelId="{9196BF30-20BF-4113-A723-25E5941F31C5}" type="presParOf" srcId="{88515B5A-CCAD-4728-9363-BD4D7DA3C313}" destId="{8FEDC42F-ACE1-4AE0-9141-12E09F25482D}" srcOrd="0" destOrd="0" presId="urn:microsoft.com/office/officeart/2008/layout/LinedList"/>
    <dgm:cxn modelId="{5098053F-35A4-4C8E-BDFC-48C59ED40B77}" type="presParOf" srcId="{88515B5A-CCAD-4728-9363-BD4D7DA3C313}" destId="{E4A1444E-B60B-4AC4-9D58-257EDE1F6CC0}" srcOrd="1" destOrd="0" presId="urn:microsoft.com/office/officeart/2008/layout/LinedList"/>
    <dgm:cxn modelId="{5C8DFCB7-B576-4A11-86B6-BB4740241781}" type="presParOf" srcId="{50ED9193-F095-4D1B-9307-EBA854E71B78}" destId="{AA529250-4474-4ECF-BD31-2BBE039E49B7}" srcOrd="2" destOrd="0" presId="urn:microsoft.com/office/officeart/2008/layout/LinedList"/>
    <dgm:cxn modelId="{C6AE8A05-C58C-4DF2-BDAA-89ED715DDE0A}" type="presParOf" srcId="{50ED9193-F095-4D1B-9307-EBA854E71B78}" destId="{392E4984-BF5A-4AF0-8D75-1C3A2388C391}" srcOrd="3" destOrd="0" presId="urn:microsoft.com/office/officeart/2008/layout/LinedList"/>
    <dgm:cxn modelId="{58D40A74-DC0D-4C3D-82D9-81C1442744F3}" type="presParOf" srcId="{392E4984-BF5A-4AF0-8D75-1C3A2388C391}" destId="{E7C2385D-44D6-4656-BE28-964CDEA1BB3E}" srcOrd="0" destOrd="0" presId="urn:microsoft.com/office/officeart/2008/layout/LinedList"/>
    <dgm:cxn modelId="{729E0EDE-3B9D-4668-B9A5-0A03FA9132F2}" type="presParOf" srcId="{392E4984-BF5A-4AF0-8D75-1C3A2388C391}" destId="{DF56EA78-3057-49F3-A3FC-060D4E402AB3}" srcOrd="1" destOrd="0" presId="urn:microsoft.com/office/officeart/2008/layout/LinedList"/>
    <dgm:cxn modelId="{96303488-60BB-4CE1-97D9-396B21319A6E}" type="presParOf" srcId="{50ED9193-F095-4D1B-9307-EBA854E71B78}" destId="{653D728E-8407-472D-BDB5-F94180F7D38E}" srcOrd="4" destOrd="0" presId="urn:microsoft.com/office/officeart/2008/layout/LinedList"/>
    <dgm:cxn modelId="{CF05D408-8ADA-4C9E-AC2C-B1DBB6515032}" type="presParOf" srcId="{50ED9193-F095-4D1B-9307-EBA854E71B78}" destId="{04ADE3DF-15C3-473D-9ACD-C72F8620EF72}" srcOrd="5" destOrd="0" presId="urn:microsoft.com/office/officeart/2008/layout/LinedList"/>
    <dgm:cxn modelId="{40E91675-A09B-4D3C-9057-B199FEB06BFC}" type="presParOf" srcId="{04ADE3DF-15C3-473D-9ACD-C72F8620EF72}" destId="{F84E170B-DCD5-4FBC-BF7B-714BAD386A06}" srcOrd="0" destOrd="0" presId="urn:microsoft.com/office/officeart/2008/layout/LinedList"/>
    <dgm:cxn modelId="{C319B6D3-A242-40B5-A4C9-DDF620999EDF}" type="presParOf" srcId="{04ADE3DF-15C3-473D-9ACD-C72F8620EF72}" destId="{68F074A9-FAB3-4856-8A35-5CDA649DFA56}" srcOrd="1" destOrd="0" presId="urn:microsoft.com/office/officeart/2008/layout/LinedList"/>
    <dgm:cxn modelId="{1DEC0E11-8921-4C5E-BA54-8A04F83C3613}" type="presParOf" srcId="{50ED9193-F095-4D1B-9307-EBA854E71B78}" destId="{5E05C7B7-BCE1-4534-8076-A9BA3FC00B7E}" srcOrd="6" destOrd="0" presId="urn:microsoft.com/office/officeart/2008/layout/LinedList"/>
    <dgm:cxn modelId="{9CEA5852-72B5-4466-A9A5-04209D2D3CC3}" type="presParOf" srcId="{50ED9193-F095-4D1B-9307-EBA854E71B78}" destId="{A0B7EEE8-2D56-409D-891D-292D30E048C1}" srcOrd="7" destOrd="0" presId="urn:microsoft.com/office/officeart/2008/layout/LinedList"/>
    <dgm:cxn modelId="{B023F5FC-0D4A-4EB8-90E6-B3CFA7438044}" type="presParOf" srcId="{A0B7EEE8-2D56-409D-891D-292D30E048C1}" destId="{DCCE11B4-6B51-49FA-A01C-C0A23DA965D1}" srcOrd="0" destOrd="0" presId="urn:microsoft.com/office/officeart/2008/layout/LinedList"/>
    <dgm:cxn modelId="{15B69454-6E8C-4DCA-B4AC-EFEE20E38E89}" type="presParOf" srcId="{A0B7EEE8-2D56-409D-891D-292D30E048C1}" destId="{138BD7A2-DD91-48AE-8C65-BF0B5697FAE3}" srcOrd="1" destOrd="0" presId="urn:microsoft.com/office/officeart/2008/layout/LinedList"/>
    <dgm:cxn modelId="{1F467709-6468-4803-9926-F9AACD79DDB5}" type="presParOf" srcId="{50ED9193-F095-4D1B-9307-EBA854E71B78}" destId="{DC4B783C-CBB9-48BD-AA12-9F971E9A4CA9}" srcOrd="8" destOrd="0" presId="urn:microsoft.com/office/officeart/2008/layout/LinedList"/>
    <dgm:cxn modelId="{FE16F4FB-1A4E-4642-9DE9-7AD331969758}" type="presParOf" srcId="{50ED9193-F095-4D1B-9307-EBA854E71B78}" destId="{5A76E450-1D8A-4AD0-82C6-F49E71D8AC4C}" srcOrd="9" destOrd="0" presId="urn:microsoft.com/office/officeart/2008/layout/LinedList"/>
    <dgm:cxn modelId="{0408919F-A7EE-4301-B71F-E82F62082FBE}" type="presParOf" srcId="{5A76E450-1D8A-4AD0-82C6-F49E71D8AC4C}" destId="{06F84000-428C-4CEE-8629-4EF8CEC050A0}" srcOrd="0" destOrd="0" presId="urn:microsoft.com/office/officeart/2008/layout/LinedList"/>
    <dgm:cxn modelId="{F3197D1B-AB04-435A-8882-C09ACCA038CF}" type="presParOf" srcId="{5A76E450-1D8A-4AD0-82C6-F49E71D8AC4C}" destId="{48146724-A437-4D49-AE96-80D850815C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B4455-C25F-429E-AADE-989A5662657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B1009F-2F45-46EC-8061-87879B1FEAA8}">
      <dgm:prSet custT="1"/>
      <dgm:spPr/>
      <dgm:t>
        <a:bodyPr/>
        <a:lstStyle/>
        <a:p>
          <a:r>
            <a:rPr lang="en-US" sz="2800" dirty="0"/>
            <a:t>Interest points (SIFT), Fourier analysis,  Different Feature Extraction.</a:t>
          </a:r>
        </a:p>
      </dgm:t>
    </dgm:pt>
    <dgm:pt modelId="{1A7AB05F-0675-4C81-A614-AF3C540D80EA}" type="parTrans" cxnId="{CE2CF75C-B0C0-4E55-AA5C-028EED0FF200}">
      <dgm:prSet/>
      <dgm:spPr/>
      <dgm:t>
        <a:bodyPr/>
        <a:lstStyle/>
        <a:p>
          <a:endParaRPr lang="en-US"/>
        </a:p>
      </dgm:t>
    </dgm:pt>
    <dgm:pt modelId="{4AD63325-1BB0-484B-8AD6-1276967601B2}" type="sibTrans" cxnId="{CE2CF75C-B0C0-4E55-AA5C-028EED0FF200}">
      <dgm:prSet/>
      <dgm:spPr/>
      <dgm:t>
        <a:bodyPr/>
        <a:lstStyle/>
        <a:p>
          <a:endParaRPr lang="en-US"/>
        </a:p>
      </dgm:t>
    </dgm:pt>
    <dgm:pt modelId="{11527A56-2970-4BB6-837F-042780E0FAAA}">
      <dgm:prSet custT="1"/>
      <dgm:spPr/>
      <dgm:t>
        <a:bodyPr/>
        <a:lstStyle/>
        <a:p>
          <a:r>
            <a:rPr lang="en-US" sz="2800" dirty="0"/>
            <a:t>Support vector machine (SVM) </a:t>
          </a:r>
        </a:p>
      </dgm:t>
    </dgm:pt>
    <dgm:pt modelId="{26E8D0B7-EC80-429F-AC44-CC2DCBD19944}" type="parTrans" cxnId="{A2C08E7D-634E-4AB2-8218-F20BD2D08A36}">
      <dgm:prSet/>
      <dgm:spPr/>
      <dgm:t>
        <a:bodyPr/>
        <a:lstStyle/>
        <a:p>
          <a:endParaRPr lang="en-US"/>
        </a:p>
      </dgm:t>
    </dgm:pt>
    <dgm:pt modelId="{9A0F64E6-2180-4DF1-AA59-46C498F97B53}" type="sibTrans" cxnId="{A2C08E7D-634E-4AB2-8218-F20BD2D08A36}">
      <dgm:prSet/>
      <dgm:spPr/>
      <dgm:t>
        <a:bodyPr/>
        <a:lstStyle/>
        <a:p>
          <a:endParaRPr lang="en-US"/>
        </a:p>
      </dgm:t>
    </dgm:pt>
    <dgm:pt modelId="{7D3B95F5-6ED7-4F03-B621-AC4E4CEAB5F8}">
      <dgm:prSet custT="1"/>
      <dgm:spPr/>
      <dgm:t>
        <a:bodyPr/>
        <a:lstStyle/>
        <a:p>
          <a:r>
            <a:rPr lang="en-US" sz="2800" dirty="0"/>
            <a:t>CNN methods based on the perspective and density map. </a:t>
          </a:r>
        </a:p>
      </dgm:t>
    </dgm:pt>
    <dgm:pt modelId="{02689076-26A7-405C-92AF-E07CF99A0FF4}" type="parTrans" cxnId="{2B5E3B72-7AF7-4D33-809F-BB713C03AE9F}">
      <dgm:prSet/>
      <dgm:spPr/>
      <dgm:t>
        <a:bodyPr/>
        <a:lstStyle/>
        <a:p>
          <a:endParaRPr lang="en-US"/>
        </a:p>
      </dgm:t>
    </dgm:pt>
    <dgm:pt modelId="{B3659CA0-298C-4806-902F-08B4C8409C66}" type="sibTrans" cxnId="{2B5E3B72-7AF7-4D33-809F-BB713C03AE9F}">
      <dgm:prSet/>
      <dgm:spPr/>
      <dgm:t>
        <a:bodyPr/>
        <a:lstStyle/>
        <a:p>
          <a:endParaRPr lang="en-US"/>
        </a:p>
      </dgm:t>
    </dgm:pt>
    <dgm:pt modelId="{F8F33E1A-2B7B-44EB-8075-A12ECD132400}" type="pres">
      <dgm:prSet presAssocID="{9DCB4455-C25F-429E-AADE-989A5662657D}" presName="linear" presStyleCnt="0">
        <dgm:presLayoutVars>
          <dgm:animLvl val="lvl"/>
          <dgm:resizeHandles val="exact"/>
        </dgm:presLayoutVars>
      </dgm:prSet>
      <dgm:spPr/>
    </dgm:pt>
    <dgm:pt modelId="{5CA3B002-3302-4F8D-9058-7C306C72806B}" type="pres">
      <dgm:prSet presAssocID="{F9B1009F-2F45-46EC-8061-87879B1FEA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8A68060-000C-4E3A-9919-922CB2753966}" type="pres">
      <dgm:prSet presAssocID="{4AD63325-1BB0-484B-8AD6-1276967601B2}" presName="spacer" presStyleCnt="0"/>
      <dgm:spPr/>
    </dgm:pt>
    <dgm:pt modelId="{5B3A55E9-C2A0-4C28-8B92-D156D8AC4EC3}" type="pres">
      <dgm:prSet presAssocID="{11527A56-2970-4BB6-837F-042780E0FAA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59BFA42-3042-4A45-8C81-90F201BD3C95}" type="pres">
      <dgm:prSet presAssocID="{9A0F64E6-2180-4DF1-AA59-46C498F97B53}" presName="spacer" presStyleCnt="0"/>
      <dgm:spPr/>
    </dgm:pt>
    <dgm:pt modelId="{E74B9FFA-5A2A-42E3-9EB7-5AAEB9080ED3}" type="pres">
      <dgm:prSet presAssocID="{7D3B95F5-6ED7-4F03-B621-AC4E4CEAB5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452F301-7045-41C9-AB63-E5AB93E929E9}" type="presOf" srcId="{F9B1009F-2F45-46EC-8061-87879B1FEAA8}" destId="{5CA3B002-3302-4F8D-9058-7C306C72806B}" srcOrd="0" destOrd="0" presId="urn:microsoft.com/office/officeart/2005/8/layout/vList2"/>
    <dgm:cxn modelId="{CE2CF75C-B0C0-4E55-AA5C-028EED0FF200}" srcId="{9DCB4455-C25F-429E-AADE-989A5662657D}" destId="{F9B1009F-2F45-46EC-8061-87879B1FEAA8}" srcOrd="0" destOrd="0" parTransId="{1A7AB05F-0675-4C81-A614-AF3C540D80EA}" sibTransId="{4AD63325-1BB0-484B-8AD6-1276967601B2}"/>
    <dgm:cxn modelId="{2B5E3B72-7AF7-4D33-809F-BB713C03AE9F}" srcId="{9DCB4455-C25F-429E-AADE-989A5662657D}" destId="{7D3B95F5-6ED7-4F03-B621-AC4E4CEAB5F8}" srcOrd="2" destOrd="0" parTransId="{02689076-26A7-405C-92AF-E07CF99A0FF4}" sibTransId="{B3659CA0-298C-4806-902F-08B4C8409C66}"/>
    <dgm:cxn modelId="{68486952-C58C-43E2-8F66-5B0D7DA2B4EA}" type="presOf" srcId="{7D3B95F5-6ED7-4F03-B621-AC4E4CEAB5F8}" destId="{E74B9FFA-5A2A-42E3-9EB7-5AAEB9080ED3}" srcOrd="0" destOrd="0" presId="urn:microsoft.com/office/officeart/2005/8/layout/vList2"/>
    <dgm:cxn modelId="{A2C08E7D-634E-4AB2-8218-F20BD2D08A36}" srcId="{9DCB4455-C25F-429E-AADE-989A5662657D}" destId="{11527A56-2970-4BB6-837F-042780E0FAAA}" srcOrd="1" destOrd="0" parTransId="{26E8D0B7-EC80-429F-AC44-CC2DCBD19944}" sibTransId="{9A0F64E6-2180-4DF1-AA59-46C498F97B53}"/>
    <dgm:cxn modelId="{C8683384-57C9-46D8-A20D-AD1B59A523EA}" type="presOf" srcId="{9DCB4455-C25F-429E-AADE-989A5662657D}" destId="{F8F33E1A-2B7B-44EB-8075-A12ECD132400}" srcOrd="0" destOrd="0" presId="urn:microsoft.com/office/officeart/2005/8/layout/vList2"/>
    <dgm:cxn modelId="{BA3B8889-08AA-4C98-A2EF-88A7621AABF4}" type="presOf" srcId="{11527A56-2970-4BB6-837F-042780E0FAAA}" destId="{5B3A55E9-C2A0-4C28-8B92-D156D8AC4EC3}" srcOrd="0" destOrd="0" presId="urn:microsoft.com/office/officeart/2005/8/layout/vList2"/>
    <dgm:cxn modelId="{025167CF-D416-45A9-ADC0-19690C40370A}" type="presParOf" srcId="{F8F33E1A-2B7B-44EB-8075-A12ECD132400}" destId="{5CA3B002-3302-4F8D-9058-7C306C72806B}" srcOrd="0" destOrd="0" presId="urn:microsoft.com/office/officeart/2005/8/layout/vList2"/>
    <dgm:cxn modelId="{71CCCCED-4296-40FD-81D7-3AD668299CDC}" type="presParOf" srcId="{F8F33E1A-2B7B-44EB-8075-A12ECD132400}" destId="{98A68060-000C-4E3A-9919-922CB2753966}" srcOrd="1" destOrd="0" presId="urn:microsoft.com/office/officeart/2005/8/layout/vList2"/>
    <dgm:cxn modelId="{D4A96E23-3028-40D4-8DE6-DA73E6018D1A}" type="presParOf" srcId="{F8F33E1A-2B7B-44EB-8075-A12ECD132400}" destId="{5B3A55E9-C2A0-4C28-8B92-D156D8AC4EC3}" srcOrd="2" destOrd="0" presId="urn:microsoft.com/office/officeart/2005/8/layout/vList2"/>
    <dgm:cxn modelId="{1CD220E5-9296-462E-98E6-3D7DAF06D77A}" type="presParOf" srcId="{F8F33E1A-2B7B-44EB-8075-A12ECD132400}" destId="{359BFA42-3042-4A45-8C81-90F201BD3C95}" srcOrd="3" destOrd="0" presId="urn:microsoft.com/office/officeart/2005/8/layout/vList2"/>
    <dgm:cxn modelId="{05CB12E0-9E50-429E-95E2-FEEA4B79C44D}" type="presParOf" srcId="{F8F33E1A-2B7B-44EB-8075-A12ECD132400}" destId="{E74B9FFA-5A2A-42E3-9EB7-5AAEB9080E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A5225-E785-4285-9A07-6DC7638A880F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DC42F-ACE1-4AE0-9141-12E09F25482D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Demand for </a:t>
          </a:r>
          <a:r>
            <a:rPr lang="en-US" sz="2300" b="0" i="0" kern="1200"/>
            <a:t>accurate crowd counting using CNN’s</a:t>
          </a:r>
          <a:endParaRPr lang="en-US" sz="2300" kern="1200"/>
        </a:p>
      </dsp:txBody>
      <dsp:txXfrm>
        <a:off x="0" y="675"/>
        <a:ext cx="6900512" cy="1106957"/>
      </dsp:txXfrm>
    </dsp:sp>
    <dsp:sp modelId="{AA529250-4474-4ECF-BD31-2BBE039E49B7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2385D-44D6-4656-BE28-964CDEA1BB3E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Application of Computer Vision technology</a:t>
          </a:r>
        </a:p>
      </dsp:txBody>
      <dsp:txXfrm>
        <a:off x="0" y="1107633"/>
        <a:ext cx="6900512" cy="1106957"/>
      </dsp:txXfrm>
    </dsp:sp>
    <dsp:sp modelId="{653D728E-8407-472D-BDB5-F94180F7D38E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170B-DCD5-4FBC-BF7B-714BAD386A06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Useful in many cases : event planning, safety and security, traffic, advertising</a:t>
          </a:r>
        </a:p>
      </dsp:txBody>
      <dsp:txXfrm>
        <a:off x="0" y="2214591"/>
        <a:ext cx="6900512" cy="1106957"/>
      </dsp:txXfrm>
    </dsp:sp>
    <dsp:sp modelId="{5E05C7B7-BCE1-4534-8076-A9BA3FC00B7E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E11B4-6B51-49FA-A01C-C0A23DA965D1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Good methods of crowd counting can also be extended to other domains, for instance, counting cells in biology</a:t>
          </a:r>
        </a:p>
      </dsp:txBody>
      <dsp:txXfrm>
        <a:off x="0" y="3321549"/>
        <a:ext cx="6900512" cy="1106957"/>
      </dsp:txXfrm>
    </dsp:sp>
    <dsp:sp modelId="{DC4B783C-CBB9-48BD-AA12-9F971E9A4CA9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84000-428C-4CEE-8629-4EF8CEC050A0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Many algorithms have been proposed for crowd counting in videos and images.</a:t>
          </a:r>
        </a:p>
      </dsp:txBody>
      <dsp:txXfrm>
        <a:off x="0" y="4428507"/>
        <a:ext cx="6900512" cy="1106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3B002-3302-4F8D-9058-7C306C72806B}">
      <dsp:nvSpPr>
        <dsp:cNvPr id="0" name=""/>
        <dsp:cNvSpPr/>
      </dsp:nvSpPr>
      <dsp:spPr>
        <a:xfrm>
          <a:off x="0" y="755670"/>
          <a:ext cx="6900512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Interest points (SIFT), Fourier analysis,  Different Feature Extraction.</a:t>
          </a:r>
        </a:p>
      </dsp:txBody>
      <dsp:txXfrm>
        <a:off x="59399" y="815069"/>
        <a:ext cx="6781714" cy="1098002"/>
      </dsp:txXfrm>
    </dsp:sp>
    <dsp:sp modelId="{5B3A55E9-C2A0-4C28-8B92-D156D8AC4EC3}">
      <dsp:nvSpPr>
        <dsp:cNvPr id="0" name=""/>
        <dsp:cNvSpPr/>
      </dsp:nvSpPr>
      <dsp:spPr>
        <a:xfrm>
          <a:off x="0" y="2159670"/>
          <a:ext cx="6900512" cy="12168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 vector machine (SVM) </a:t>
          </a:r>
        </a:p>
      </dsp:txBody>
      <dsp:txXfrm>
        <a:off x="59399" y="2219069"/>
        <a:ext cx="6781714" cy="1098002"/>
      </dsp:txXfrm>
    </dsp:sp>
    <dsp:sp modelId="{E74B9FFA-5A2A-42E3-9EB7-5AAEB9080ED3}">
      <dsp:nvSpPr>
        <dsp:cNvPr id="0" name=""/>
        <dsp:cNvSpPr/>
      </dsp:nvSpPr>
      <dsp:spPr>
        <a:xfrm>
          <a:off x="0" y="3563670"/>
          <a:ext cx="6900512" cy="1216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CNN methods based on the perspective and density map. </a:t>
          </a:r>
        </a:p>
      </dsp:txBody>
      <dsp:txXfrm>
        <a:off x="59399" y="3623069"/>
        <a:ext cx="6781714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ACAB-BBA9-7826-1608-FE593EC50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DAD7C-A447-6BD9-ADD1-F29B60D89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2E450-1A9C-FE74-98D1-ABA20F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CA11-19D3-268B-0AE4-EFBA2305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6986-6D65-7D63-A380-B747594E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C943-7089-7380-D993-86F4D91E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AC771-E16E-6E24-5D15-B242116E5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13F91-FFD7-56E2-0778-6FAC90FD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E484-33FF-203F-7401-3CB0FC5B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B7F3-0E99-5F97-15D1-B7ED5EDC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2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3F584-FDD0-D575-C853-CCD8F0BB7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7AFDA-BBC9-274C-4666-846FB5CBB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C4A25-19A7-0F80-9991-D210F6C5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4B7F8-56AE-BF25-FC60-A7ED44DA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B94E9-A549-9BDE-967F-85F44F10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4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C805-F9FB-763B-930E-D1D52055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7F96-EE54-B331-43D2-6EED7A74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82560-9CD2-66BB-81AD-CDFADEAA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83FDD-751D-12CD-3427-720CFEDE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BE4C-1E61-9EB5-9293-38607F24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8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731D-31C1-559D-3E4C-1E3481A5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B1604-BB14-7356-4A7B-BB3586CEF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97F87-A7F8-44FA-0AB8-3847EA5B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4D3B-F157-C29B-E5D5-1D406768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1F31A-049F-6BB8-3112-781733EC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1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65C9-183A-B919-2771-18956F8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AB0CC-8221-7B64-A168-F3E11EEBB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E7576-F387-BCF9-5F20-CB9F996F3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C4E7D-2F18-886E-9ACB-0218A41C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99D6C-9BE3-F593-0C17-26324FF48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93BE7-2902-E22F-AA05-EE1F7005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7C61-E1B6-8F39-62CF-2F52F1E1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B6B2A-384D-B6ED-FB37-BB57542E3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825AE-0629-EBA2-4D6C-76296A590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2BECD-B3A9-46F8-188F-963D92723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651D6-BEAD-AB5B-A4B1-50FB8AD43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F9436D-30CC-29F6-02C9-C0BD165B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10CEF-E90E-1F54-F34E-61A7396A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D8DB9-4A40-E2A9-0F38-CEE37EA4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24BF-0CF3-F67C-126E-5E080244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7F3C8-61AF-354F-E550-94DB5361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39790-5D90-F6F3-1BA7-213B47C9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B630-D37C-AAF5-1CD2-F4E05461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1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8EE099-3C7D-0EB5-0161-7956F0C2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EF880-8BD1-036E-88AC-5F772D6A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CAC6D-78AF-38F4-88C6-CA262035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9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7559-0774-23F6-AC7A-6C2E3A49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4F486-C3DC-9021-707F-B0F14D31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8B580-EFD4-8738-BDAA-78D0C7795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492DB-15ED-9C14-3FD1-20E39409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5C520-FAFE-EA54-F3C4-1CC7C177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0281E-31D0-DBD6-2CCB-4B8E93D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B2A2-7071-7480-7AC7-319BD406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2674-19A5-BA66-B81F-F087D8336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2389E-A6BF-D044-1D61-AF2335928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FD2A0-FBBE-809D-B7EB-C753A49F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D3F2E-94FC-06C4-A314-B0F97B3A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229D7-55EA-FBDE-58D9-9DB37CA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8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C3FA7-34F4-1120-4E0C-38FE8CC1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EA7A2-7712-0411-FB82-395664736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61C15-DDE4-1F45-E3C0-32A7DFFEE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35659-49D0-4753-99A1-B432934FB2B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4DB4C-08D6-FB00-5CC8-B3700B96C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7562-6743-C550-B95B-4EAE02184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E8BD8-8135-4B86-9722-51EC8A0EB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1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rowd Of People In A Concert">
            <a:extLst>
              <a:ext uri="{FF2B5EF4-FFF2-40B4-BE49-F238E27FC236}">
                <a16:creationId xmlns:a16="http://schemas.microsoft.com/office/drawing/2014/main" id="{70FBB1AE-B3E0-9654-5BA7-7581FA3790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2CB17-AE4F-D321-E004-7A6A9F7C0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Enhancing Dense Crowd counting CNN’s.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E870F-CDF1-350A-A14A-2A7096C70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Rebecca Azoulay                                                                   Christian Shakkour</a:t>
            </a:r>
          </a:p>
        </p:txBody>
      </p:sp>
    </p:spTree>
    <p:extLst>
      <p:ext uri="{BB962C8B-B14F-4D97-AF65-F5344CB8AC3E}">
        <p14:creationId xmlns:p14="http://schemas.microsoft.com/office/powerpoint/2010/main" val="34281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69AAE-2845-581B-CD8A-1C1416CA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7" y="1133044"/>
            <a:ext cx="7428345" cy="5658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18DF2-EC8C-45CA-4B54-2883901BBF88}"/>
              </a:ext>
            </a:extLst>
          </p:cNvPr>
          <p:cNvSpPr txBox="1"/>
          <p:nvPr/>
        </p:nvSpPr>
        <p:spPr>
          <a:xfrm>
            <a:off x="4153058" y="495798"/>
            <a:ext cx="388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MCNN Enhanced Network</a:t>
            </a:r>
            <a:endParaRPr lang="en-IL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6B1C0F-E6F4-9CA9-0753-CA0C88F93297}"/>
              </a:ext>
            </a:extLst>
          </p:cNvPr>
          <p:cNvSpPr txBox="1">
            <a:spLocks/>
          </p:cNvSpPr>
          <p:nvPr/>
        </p:nvSpPr>
        <p:spPr>
          <a:xfrm>
            <a:off x="8277599" y="2457019"/>
            <a:ext cx="3380424" cy="3476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594" indent="-180594" defTabSz="722376">
              <a:spcBef>
                <a:spcPts val="790"/>
              </a:spcBef>
            </a:pPr>
            <a:r>
              <a:rPr lang="en-US" sz="2212" dirty="0"/>
              <a:t>Extend a multi-column deep neural networks for image classification by adding another column. </a:t>
            </a:r>
          </a:p>
          <a:p>
            <a:pPr marL="180594" indent="-180594" defTabSz="722376">
              <a:spcBef>
                <a:spcPts val="790"/>
              </a:spcBef>
            </a:pPr>
            <a:r>
              <a:rPr lang="en-US" sz="2212" dirty="0"/>
              <a:t>In the original model, an arbitrary number of columns can be trained on inputs preprocessed in different ways.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4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, person, crowd, audience&#10;&#10;Description automatically generated">
            <a:extLst>
              <a:ext uri="{FF2B5EF4-FFF2-40B4-BE49-F238E27FC236}">
                <a16:creationId xmlns:a16="http://schemas.microsoft.com/office/drawing/2014/main" id="{506EF616-7206-89CE-D587-95E2BF84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32" y="2107992"/>
            <a:ext cx="4259172" cy="2832516"/>
          </a:xfrm>
          <a:prstGeom prst="rect">
            <a:avLst/>
          </a:prstGeom>
        </p:spPr>
      </p:pic>
      <p:pic>
        <p:nvPicPr>
          <p:cNvPr id="5" name="Picture 4" descr="A picture containing nature, rain, black, black and white&#10;&#10;Description automatically generated">
            <a:extLst>
              <a:ext uri="{FF2B5EF4-FFF2-40B4-BE49-F238E27FC236}">
                <a16:creationId xmlns:a16="http://schemas.microsoft.com/office/drawing/2014/main" id="{3DA24000-7343-6F5B-5C1A-D89DCFB72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16" y="1109439"/>
            <a:ext cx="2438400" cy="1619250"/>
          </a:xfrm>
          <a:prstGeom prst="rect">
            <a:avLst/>
          </a:prstGeom>
        </p:spPr>
      </p:pic>
      <p:pic>
        <p:nvPicPr>
          <p:cNvPr id="7" name="Picture 6" descr="A picture containing nature, rain, night sky, star&#10;&#10;Description automatically generated">
            <a:extLst>
              <a:ext uri="{FF2B5EF4-FFF2-40B4-BE49-F238E27FC236}">
                <a16:creationId xmlns:a16="http://schemas.microsoft.com/office/drawing/2014/main" id="{F77460B3-9223-3E31-403B-301B5F84A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16" y="4221674"/>
            <a:ext cx="2438400" cy="1619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D15A92-BDA0-EEAF-91E0-D71BB626C585}"/>
              </a:ext>
            </a:extLst>
          </p:cNvPr>
          <p:cNvSpPr txBox="1"/>
          <p:nvPr/>
        </p:nvSpPr>
        <p:spPr>
          <a:xfrm>
            <a:off x="6921807" y="3759980"/>
            <a:ext cx="256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Enhancement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95369-FBA8-CA52-9867-97F3869E110E}"/>
              </a:ext>
            </a:extLst>
          </p:cNvPr>
          <p:cNvSpPr txBox="1"/>
          <p:nvPr/>
        </p:nvSpPr>
        <p:spPr>
          <a:xfrm>
            <a:off x="6990232" y="634796"/>
            <a:ext cx="256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model</a:t>
            </a:r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1599B-59A7-2ECC-046F-9EBAB52EAA6E}"/>
              </a:ext>
            </a:extLst>
          </p:cNvPr>
          <p:cNvSpPr txBox="1"/>
          <p:nvPr/>
        </p:nvSpPr>
        <p:spPr>
          <a:xfrm>
            <a:off x="1408332" y="634796"/>
            <a:ext cx="3897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 vs Enhanced Density map Comparison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363954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1C3117-A5C0-11B8-A357-251F5931C5B7}"/>
              </a:ext>
            </a:extLst>
          </p:cNvPr>
          <p:cNvSpPr txBox="1"/>
          <p:nvPr/>
        </p:nvSpPr>
        <p:spPr>
          <a:xfrm>
            <a:off x="889232" y="2149709"/>
            <a:ext cx="32827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Original</a:t>
            </a:r>
          </a:p>
          <a:p>
            <a:r>
              <a:rPr lang="en-US" dirty="0"/>
              <a:t>Best model after 298 Epochs</a:t>
            </a:r>
          </a:p>
          <a:p>
            <a:r>
              <a:rPr lang="en-US" dirty="0"/>
              <a:t>MAE: 112.14, MSE: 170.79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D7974-8012-245B-109F-0EFF93483C28}"/>
              </a:ext>
            </a:extLst>
          </p:cNvPr>
          <p:cNvSpPr txBox="1"/>
          <p:nvPr/>
        </p:nvSpPr>
        <p:spPr>
          <a:xfrm>
            <a:off x="889232" y="4522851"/>
            <a:ext cx="3073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Enhanced</a:t>
            </a:r>
          </a:p>
          <a:p>
            <a:r>
              <a:rPr lang="en-US" dirty="0"/>
              <a:t>Best model after 298 Epochs</a:t>
            </a:r>
            <a:br>
              <a:rPr lang="en-US" dirty="0"/>
            </a:br>
            <a:r>
              <a:rPr lang="en-IL" dirty="0"/>
              <a:t>MAE: 110.59</a:t>
            </a:r>
            <a:r>
              <a:rPr lang="en-US" dirty="0"/>
              <a:t> ,</a:t>
            </a:r>
            <a:r>
              <a:rPr lang="en-IL" dirty="0"/>
              <a:t>MSE: 167.66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FC3B6-7076-88F2-3243-0FA395AA4FEF}"/>
              </a:ext>
            </a:extLst>
          </p:cNvPr>
          <p:cNvSpPr txBox="1"/>
          <p:nvPr/>
        </p:nvSpPr>
        <p:spPr>
          <a:xfrm>
            <a:off x="4678260" y="571741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Models Results</a:t>
            </a:r>
            <a:endParaRPr lang="en-IL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8B236-AE9B-D1C2-D78D-9461969F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60" y="3793603"/>
            <a:ext cx="3326662" cy="2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2F478D-5CB8-23CF-E7BF-0C63BA88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95" y="1374157"/>
            <a:ext cx="4233862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9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176B6-91DF-B77A-0B7E-B9D083BB9DBF}"/>
              </a:ext>
            </a:extLst>
          </p:cNvPr>
          <p:cNvSpPr txBox="1"/>
          <p:nvPr/>
        </p:nvSpPr>
        <p:spPr>
          <a:xfrm>
            <a:off x="4343400" y="60007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Future Work</a:t>
            </a:r>
            <a:endParaRPr lang="en-IL" sz="2400" dirty="0"/>
          </a:p>
        </p:txBody>
      </p:sp>
      <p:pic>
        <p:nvPicPr>
          <p:cNvPr id="2050" name="Picture 2" descr="Semantic Segmentation using Fully Convolutional Neural Networks | by Wilbur  de Souza | Medium">
            <a:extLst>
              <a:ext uri="{FF2B5EF4-FFF2-40B4-BE49-F238E27FC236}">
                <a16:creationId xmlns:a16="http://schemas.microsoft.com/office/drawing/2014/main" id="{2245F618-7DA7-99B5-9E67-6CFE707A7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19300"/>
            <a:ext cx="4286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E340A8-F45D-37CD-579B-4F623DA31109}"/>
              </a:ext>
            </a:extLst>
          </p:cNvPr>
          <p:cNvSpPr txBox="1"/>
          <p:nvPr/>
        </p:nvSpPr>
        <p:spPr>
          <a:xfrm>
            <a:off x="1019174" y="2229534"/>
            <a:ext cx="390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Deconvolution layers to Enlarge the output resolution.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120EB-7B22-52C1-BBB2-4EBB5E8529D8}"/>
              </a:ext>
            </a:extLst>
          </p:cNvPr>
          <p:cNvSpPr txBox="1"/>
          <p:nvPr/>
        </p:nvSpPr>
        <p:spPr>
          <a:xfrm>
            <a:off x="1019174" y="463429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Tiling the images</a:t>
            </a:r>
            <a:endParaRPr lang="en-IL" dirty="0"/>
          </a:p>
        </p:txBody>
      </p:sp>
      <p:pic>
        <p:nvPicPr>
          <p:cNvPr id="2052" name="Picture 4" descr="Tiling and Computer Vision AI | Plainsight">
            <a:extLst>
              <a:ext uri="{FF2B5EF4-FFF2-40B4-BE49-F238E27FC236}">
                <a16:creationId xmlns:a16="http://schemas.microsoft.com/office/drawing/2014/main" id="{AB9ED61D-3603-E007-2949-8F5362B3E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3835241"/>
            <a:ext cx="3295650" cy="20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8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6" name="Rectangle 103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Counting People in Crowds with AI | Canon Global">
            <a:extLst>
              <a:ext uri="{FF2B5EF4-FFF2-40B4-BE49-F238E27FC236}">
                <a16:creationId xmlns:a16="http://schemas.microsoft.com/office/drawing/2014/main" id="{22D33135-330E-22BE-386F-F73AA73C2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" r="-1" b="11295"/>
          <a:stretch/>
        </p:blipFill>
        <p:spPr bwMode="auto">
          <a:xfrm>
            <a:off x="-1219" y="-9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7" name="Freeform: Shape 103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7718" y="1278965"/>
            <a:ext cx="4592444" cy="426719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88" name="Freeform: Shape 103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49080" y="1374588"/>
            <a:ext cx="4315593" cy="40879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89" name="Freeform: Shape 104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EEF22-9222-BBCD-A824-A8FC417A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332" y="1872171"/>
            <a:ext cx="3954144" cy="2049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What is Crowd Counting</a:t>
            </a:r>
          </a:p>
        </p:txBody>
      </p:sp>
      <p:sp>
        <p:nvSpPr>
          <p:cNvPr id="1090" name="Freeform: Shape 1042">
            <a:extLst>
              <a:ext uri="{FF2B5EF4-FFF2-40B4-BE49-F238E27FC236}">
                <a16:creationId xmlns:a16="http://schemas.microsoft.com/office/drawing/2014/main" id="{D289228A-771B-48F6-B5DF-7A63EA3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081120" y="3758637"/>
            <a:ext cx="2685902" cy="247174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1" name="Freeform: Shape 1044">
            <a:extLst>
              <a:ext uri="{FF2B5EF4-FFF2-40B4-BE49-F238E27FC236}">
                <a16:creationId xmlns:a16="http://schemas.microsoft.com/office/drawing/2014/main" id="{31D5EF21-94C4-481A-BD01-3D29FB30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845430" y="3616324"/>
            <a:ext cx="3051507" cy="275636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2" name="Freeform: Shape 1046">
            <a:extLst>
              <a:ext uri="{FF2B5EF4-FFF2-40B4-BE49-F238E27FC236}">
                <a16:creationId xmlns:a16="http://schemas.microsoft.com/office/drawing/2014/main" id="{AB980901-8348-441D-BC47-AAB8C55E2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8973" y="2325120"/>
            <a:ext cx="2537979" cy="2944580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93" name="Freeform: Shape 1048">
            <a:extLst>
              <a:ext uri="{FF2B5EF4-FFF2-40B4-BE49-F238E27FC236}">
                <a16:creationId xmlns:a16="http://schemas.microsoft.com/office/drawing/2014/main" id="{9A5160F0-6244-48E8-9E71-1F51EA90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25813" y="485983"/>
            <a:ext cx="2843929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4" name="Freeform: Shape 1050">
            <a:extLst>
              <a:ext uri="{FF2B5EF4-FFF2-40B4-BE49-F238E27FC236}">
                <a16:creationId xmlns:a16="http://schemas.microsoft.com/office/drawing/2014/main" id="{2513D8C9-24E7-4F31-8B40-E3AF6235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5614" y="2499229"/>
            <a:ext cx="2323437" cy="2595038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95" name="Freeform: Shape 1052">
            <a:extLst>
              <a:ext uri="{FF2B5EF4-FFF2-40B4-BE49-F238E27FC236}">
                <a16:creationId xmlns:a16="http://schemas.microsoft.com/office/drawing/2014/main" id="{9BDFF5CA-602C-465F-8BC3-59C99630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87359" y="357050"/>
            <a:ext cx="3172430" cy="28871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0" name="Picture 6" descr="Revisiting Perspective Information for Efficient Crowd Counting">
            <a:extLst>
              <a:ext uri="{FF2B5EF4-FFF2-40B4-BE49-F238E27FC236}">
                <a16:creationId xmlns:a16="http://schemas.microsoft.com/office/drawing/2014/main" id="{206738E7-598C-F380-AA06-E7D89600C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1" r="14134" b="-2"/>
          <a:stretch/>
        </p:blipFill>
        <p:spPr bwMode="auto">
          <a:xfrm>
            <a:off x="6359783" y="579726"/>
            <a:ext cx="2603820" cy="235009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erson, clothing, human face, person&#10;&#10;Description automatically generated">
            <a:extLst>
              <a:ext uri="{FF2B5EF4-FFF2-40B4-BE49-F238E27FC236}">
                <a16:creationId xmlns:a16="http://schemas.microsoft.com/office/drawing/2014/main" id="{0D0D6F17-67EA-DACE-2D7E-1A1F367837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r="15026" b="-4"/>
          <a:stretch/>
        </p:blipFill>
        <p:spPr>
          <a:xfrm>
            <a:off x="6305271" y="3765168"/>
            <a:ext cx="2272677" cy="2404194"/>
          </a:xfrm>
          <a:custGeom>
            <a:avLst/>
            <a:gdLst/>
            <a:ahLst/>
            <a:cxnLst/>
            <a:rect l="l" t="t" r="r" b="b"/>
            <a:pathLst>
              <a:path w="2162369" h="2349722">
                <a:moveTo>
                  <a:pt x="1017608" y="0"/>
                </a:moveTo>
                <a:cubicBezTo>
                  <a:pt x="1343611" y="0"/>
                  <a:pt x="1636726" y="97316"/>
                  <a:pt x="1842983" y="274051"/>
                </a:cubicBezTo>
                <a:cubicBezTo>
                  <a:pt x="1943865" y="360525"/>
                  <a:pt x="2022280" y="464246"/>
                  <a:pt x="2076004" y="582337"/>
                </a:cubicBezTo>
                <a:cubicBezTo>
                  <a:pt x="2133284" y="708345"/>
                  <a:pt x="2162369" y="850538"/>
                  <a:pt x="2162369" y="1005035"/>
                </a:cubicBezTo>
                <a:cubicBezTo>
                  <a:pt x="2162369" y="1168860"/>
                  <a:pt x="2131110" y="1334903"/>
                  <a:pt x="2069437" y="1498376"/>
                </a:cubicBezTo>
                <a:cubicBezTo>
                  <a:pt x="2009489" y="1657562"/>
                  <a:pt x="1921200" y="1809084"/>
                  <a:pt x="1814146" y="1936654"/>
                </a:cubicBezTo>
                <a:cubicBezTo>
                  <a:pt x="1705264" y="2066444"/>
                  <a:pt x="1581372" y="2168450"/>
                  <a:pt x="1446023" y="2239799"/>
                </a:cubicBezTo>
                <a:cubicBezTo>
                  <a:pt x="1307663" y="2312711"/>
                  <a:pt x="1163523" y="2349722"/>
                  <a:pt x="1017608" y="2349722"/>
                </a:cubicBezTo>
                <a:cubicBezTo>
                  <a:pt x="870655" y="2349722"/>
                  <a:pt x="784834" y="2290675"/>
                  <a:pt x="619809" y="2167794"/>
                </a:cubicBezTo>
                <a:cubicBezTo>
                  <a:pt x="580008" y="2138146"/>
                  <a:pt x="538826" y="2107488"/>
                  <a:pt x="493546" y="2076126"/>
                </a:cubicBezTo>
                <a:cubicBezTo>
                  <a:pt x="147595" y="1836463"/>
                  <a:pt x="0" y="1579204"/>
                  <a:pt x="0" y="1215956"/>
                </a:cubicBezTo>
                <a:cubicBezTo>
                  <a:pt x="0" y="977555"/>
                  <a:pt x="120238" y="802636"/>
                  <a:pt x="303632" y="562975"/>
                </a:cubicBezTo>
                <a:cubicBezTo>
                  <a:pt x="324124" y="536201"/>
                  <a:pt x="344370" y="509426"/>
                  <a:pt x="363924" y="483507"/>
                </a:cubicBezTo>
                <a:cubicBezTo>
                  <a:pt x="470040" y="343029"/>
                  <a:pt x="570281" y="210366"/>
                  <a:pt x="679113" y="122074"/>
                </a:cubicBezTo>
                <a:cubicBezTo>
                  <a:pt x="783155" y="37666"/>
                  <a:pt x="887542" y="0"/>
                  <a:pt x="1017608" y="0"/>
                </a:cubicBezTo>
                <a:close/>
              </a:path>
            </a:pathLst>
          </a:custGeom>
        </p:spPr>
      </p:pic>
      <p:pic>
        <p:nvPicPr>
          <p:cNvPr id="1028" name="Picture 4" descr="Use a Crowd Counting AI Model for your business | by Priya Dwivedi |  Towards Data Science">
            <a:extLst>
              <a:ext uri="{FF2B5EF4-FFF2-40B4-BE49-F238E27FC236}">
                <a16:creationId xmlns:a16="http://schemas.microsoft.com/office/drawing/2014/main" id="{BA0802A8-2CB7-41BE-2069-CA1F81F5B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2" r="28321" b="1"/>
          <a:stretch/>
        </p:blipFill>
        <p:spPr bwMode="auto">
          <a:xfrm>
            <a:off x="9237306" y="2600139"/>
            <a:ext cx="2075470" cy="2331477"/>
          </a:xfrm>
          <a:custGeom>
            <a:avLst/>
            <a:gdLst/>
            <a:ahLst/>
            <a:cxnLst/>
            <a:rect l="l" t="t" r="r" b="b"/>
            <a:pathLst>
              <a:path w="2032624" h="2270234">
                <a:moveTo>
                  <a:pt x="1042023" y="1394"/>
                </a:moveTo>
                <a:cubicBezTo>
                  <a:pt x="1116189" y="4748"/>
                  <a:pt x="1192106" y="14167"/>
                  <a:pt x="1268930" y="29755"/>
                </a:cubicBezTo>
                <a:cubicBezTo>
                  <a:pt x="1391535" y="54633"/>
                  <a:pt x="1483561" y="110372"/>
                  <a:pt x="1567353" y="210433"/>
                </a:cubicBezTo>
                <a:cubicBezTo>
                  <a:pt x="1655005" y="315100"/>
                  <a:pt x="1727050" y="460263"/>
                  <a:pt x="1803312" y="613972"/>
                </a:cubicBezTo>
                <a:cubicBezTo>
                  <a:pt x="1817359" y="642327"/>
                  <a:pt x="1831914" y="671628"/>
                  <a:pt x="1846700" y="700973"/>
                </a:cubicBezTo>
                <a:cubicBezTo>
                  <a:pt x="1979027" y="963656"/>
                  <a:pt x="2062774" y="1152776"/>
                  <a:pt x="2022440" y="1379185"/>
                </a:cubicBezTo>
                <a:cubicBezTo>
                  <a:pt x="1960984" y="1724161"/>
                  <a:pt x="1778332" y="1940248"/>
                  <a:pt x="1411680" y="2101685"/>
                </a:cubicBezTo>
                <a:cubicBezTo>
                  <a:pt x="1363691" y="2122808"/>
                  <a:pt x="1319685" y="2144048"/>
                  <a:pt x="1277151" y="2164592"/>
                </a:cubicBezTo>
                <a:cubicBezTo>
                  <a:pt x="1100803" y="2249728"/>
                  <a:pt x="1009916" y="2289389"/>
                  <a:pt x="871393" y="2261281"/>
                </a:cubicBezTo>
                <a:cubicBezTo>
                  <a:pt x="733849" y="2233372"/>
                  <a:pt x="604240" y="2170653"/>
                  <a:pt x="486153" y="2074943"/>
                </a:cubicBezTo>
                <a:cubicBezTo>
                  <a:pt x="370639" y="1981296"/>
                  <a:pt x="271112" y="1860724"/>
                  <a:pt x="190435" y="1716637"/>
                </a:cubicBezTo>
                <a:cubicBezTo>
                  <a:pt x="111106" y="1575007"/>
                  <a:pt x="53516" y="1414221"/>
                  <a:pt x="23940" y="1251577"/>
                </a:cubicBezTo>
                <a:cubicBezTo>
                  <a:pt x="-6539" y="1084530"/>
                  <a:pt x="-7912" y="920860"/>
                  <a:pt x="19805" y="765277"/>
                </a:cubicBezTo>
                <a:cubicBezTo>
                  <a:pt x="45944" y="618551"/>
                  <a:pt x="97417" y="489074"/>
                  <a:pt x="172729" y="380360"/>
                </a:cubicBezTo>
                <a:cubicBezTo>
                  <a:pt x="243351" y="278485"/>
                  <a:pt x="334814" y="194980"/>
                  <a:pt x="444540" y="132150"/>
                </a:cubicBezTo>
                <a:cubicBezTo>
                  <a:pt x="612784" y="35855"/>
                  <a:pt x="819525" y="-8668"/>
                  <a:pt x="1042023" y="13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1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1C98D-7701-91B7-AE9D-A750D51F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/>
              <a:t>Introduction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DD8752-58BA-9C4D-A891-868952BA3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9596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18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84DE-B733-A738-E5F2-21327326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for videos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CE074B-7324-4AFA-D756-3ED37930E9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87428"/>
              </p:ext>
            </p:extLst>
          </p:nvPr>
        </p:nvGraphicFramePr>
        <p:xfrm>
          <a:off x="838200" y="1492250"/>
          <a:ext cx="1051560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9476897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4690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Detection-style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Occlusion among people in a clustered environment or in a very dense crowd significantly affects the performance of the detector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71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 trajectories of tracked visual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 not work for estimating crowds from individual still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67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Feature-based regression 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segmenting the foreground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extracting various features from the foreground, such as area of crowd mask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utilizing a regression function to estimate the crowd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 extensively used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8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or piece-wise linear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Relatively simple models and yield decent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1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 regression (RR), Gaussian process regression (GPR), and neural network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advanced/effective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52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2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95FAB-8D61-C3A1-0198-F62F7EA5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Existing solutions for still images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10A4A0-DEE4-0C4A-40B6-A5049A3C2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6681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871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B19C6-855F-4859-2FE3-D21E0C51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6600" dirty="0"/>
              <a:t>Limitations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560ADD-8B5E-FAF4-67D2-662A2EE8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829175" cy="3843666"/>
          </a:xfrm>
        </p:spPr>
        <p:txBody>
          <a:bodyPr>
            <a:normAutofit/>
          </a:bodyPr>
          <a:lstStyle/>
          <a:p>
            <a:r>
              <a:rPr lang="en-US" dirty="0"/>
              <a:t>Dense Crowded Images</a:t>
            </a:r>
          </a:p>
          <a:p>
            <a:r>
              <a:rPr lang="en-US" dirty="0"/>
              <a:t>Low Light Images.</a:t>
            </a:r>
          </a:p>
          <a:p>
            <a:r>
              <a:rPr lang="en-US" dirty="0"/>
              <a:t>Perspective maps not readily available in many applications.</a:t>
            </a:r>
          </a:p>
        </p:txBody>
      </p:sp>
      <p:pic>
        <p:nvPicPr>
          <p:cNvPr id="5" name="Picture 4" descr="Six pins pointed on several spots on a road map">
            <a:extLst>
              <a:ext uri="{FF2B5EF4-FFF2-40B4-BE49-F238E27FC236}">
                <a16:creationId xmlns:a16="http://schemas.microsoft.com/office/drawing/2014/main" id="{662FA6A0-267F-646C-90CE-C3F48F47C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7" r="23346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078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A17D26B6-37AE-4DB9-BD25-A504A22BC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5" b="12652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6" name="Picture 5" descr="A large crowd of people&#10;&#10;Description automatically generated">
            <a:extLst>
              <a:ext uri="{FF2B5EF4-FFF2-40B4-BE49-F238E27FC236}">
                <a16:creationId xmlns:a16="http://schemas.microsoft.com/office/drawing/2014/main" id="{8929DBFC-9031-36CE-8E7B-10BF48196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5" r="2" b="11410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6" name="Freeform: Shape 1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9E8DC-A901-0BF5-0D32-F11FA91E7F8D}"/>
              </a:ext>
            </a:extLst>
          </p:cNvPr>
          <p:cNvSpPr txBox="1"/>
          <p:nvPr/>
        </p:nvSpPr>
        <p:spPr>
          <a:xfrm>
            <a:off x="643468" y="609600"/>
            <a:ext cx="3992700" cy="3877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atin typeface="+mj-lt"/>
                <a:ea typeface="+mj-ea"/>
                <a:cs typeface="+mj-cs"/>
              </a:rPr>
              <a:t>ShanghaiTech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761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49F1E-92E4-60F9-7BA9-E02204950E06}"/>
              </a:ext>
            </a:extLst>
          </p:cNvPr>
          <p:cNvSpPr txBox="1"/>
          <p:nvPr/>
        </p:nvSpPr>
        <p:spPr>
          <a:xfrm>
            <a:off x="4454553" y="505611"/>
            <a:ext cx="3282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MCNN Original Solution</a:t>
            </a:r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8CC5B-3823-A13A-0185-A9264CFD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1" y="1567517"/>
            <a:ext cx="8467725" cy="4514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8EC05-E6D5-047D-166F-B01A3624A3E2}"/>
              </a:ext>
            </a:extLst>
          </p:cNvPr>
          <p:cNvSpPr txBox="1"/>
          <p:nvPr/>
        </p:nvSpPr>
        <p:spPr>
          <a:xfrm>
            <a:off x="9215436" y="2413337"/>
            <a:ext cx="2614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 of transfer learning on Crowd density estimation:</a:t>
            </a:r>
          </a:p>
          <a:p>
            <a:pPr marL="342900" indent="-342900">
              <a:buAutoNum type="arabicPeriod"/>
            </a:pPr>
            <a:r>
              <a:rPr lang="en-US" dirty="0"/>
              <a:t>Adaptive to different head sizes.</a:t>
            </a:r>
          </a:p>
          <a:p>
            <a:pPr marL="342900" indent="-342900">
              <a:buAutoNum type="arabicPeriod"/>
            </a:pPr>
            <a:r>
              <a:rPr lang="en-US" dirty="0"/>
              <a:t>Simpler training.</a:t>
            </a:r>
          </a:p>
          <a:p>
            <a:pPr marL="342900" indent="-342900">
              <a:buAutoNum type="arabicPeriod"/>
            </a:pPr>
            <a:r>
              <a:rPr lang="en-US" dirty="0"/>
              <a:t>Easy fine tuning.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02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2894D-EBC8-2E8E-DE04-6AAF7B0E1BF3}"/>
              </a:ext>
            </a:extLst>
          </p:cNvPr>
          <p:cNvSpPr txBox="1"/>
          <p:nvPr/>
        </p:nvSpPr>
        <p:spPr>
          <a:xfrm>
            <a:off x="4678260" y="545176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Training features</a:t>
            </a:r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60751-5CE6-E557-1A3D-D55DBED9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5" y="2731897"/>
            <a:ext cx="3324225" cy="771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682A1-11FA-4163-7E0F-53E83E9C16F3}"/>
              </a:ext>
            </a:extLst>
          </p:cNvPr>
          <p:cNvSpPr txBox="1"/>
          <p:nvPr/>
        </p:nvSpPr>
        <p:spPr>
          <a:xfrm>
            <a:off x="1116327" y="4055196"/>
            <a:ext cx="469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dirty="0" err="1"/>
              <a:t>Xi,W</a:t>
            </a:r>
            <a:r>
              <a:rPr lang="en-US" dirty="0"/>
              <a:t>): Estimated density map from MCNN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381EF-E32F-4E55-8C85-48C7E37DD457}"/>
              </a:ext>
            </a:extLst>
          </p:cNvPr>
          <p:cNvSpPr txBox="1"/>
          <p:nvPr/>
        </p:nvSpPr>
        <p:spPr>
          <a:xfrm>
            <a:off x="1114925" y="4456950"/>
            <a:ext cx="404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Fi: Given density map from dataset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7E146-23D2-27AE-E2F1-BA78FD648113}"/>
              </a:ext>
            </a:extLst>
          </p:cNvPr>
          <p:cNvSpPr txBox="1"/>
          <p:nvPr/>
        </p:nvSpPr>
        <p:spPr>
          <a:xfrm>
            <a:off x="1114925" y="3685864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 Number of images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D4251-C3F8-C67B-5FA3-99B80920CC1B}"/>
              </a:ext>
            </a:extLst>
          </p:cNvPr>
          <p:cNvSpPr txBox="1"/>
          <p:nvPr/>
        </p:nvSpPr>
        <p:spPr>
          <a:xfrm>
            <a:off x="1273725" y="1993233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 function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F900D-734B-CB46-5125-A7B3D1592D94}"/>
              </a:ext>
            </a:extLst>
          </p:cNvPr>
          <p:cNvSpPr txBox="1"/>
          <p:nvPr/>
        </p:nvSpPr>
        <p:spPr>
          <a:xfrm>
            <a:off x="7365530" y="1993233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07E33-131A-8DD7-5EAB-F5CC245577E6}"/>
              </a:ext>
            </a:extLst>
          </p:cNvPr>
          <p:cNvSpPr txBox="1"/>
          <p:nvPr/>
        </p:nvSpPr>
        <p:spPr>
          <a:xfrm>
            <a:off x="7424253" y="2547231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 based SGD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79FED-0AB0-6D3C-F788-9B1040007749}"/>
              </a:ext>
            </a:extLst>
          </p:cNvPr>
          <p:cNvSpPr txBox="1"/>
          <p:nvPr/>
        </p:nvSpPr>
        <p:spPr>
          <a:xfrm>
            <a:off x="7420054" y="2916563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learning</a:t>
            </a:r>
            <a:endParaRPr lang="en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F1AA9-A9CF-D832-5A89-A6B567D44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053" y="5228036"/>
            <a:ext cx="5143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9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384</Words>
  <Application>Microsoft Office PowerPoint</Application>
  <PresentationFormat>Widescreen</PresentationFormat>
  <Paragraphs>63</Paragraphs>
  <Slides>13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Meiryo</vt:lpstr>
      <vt:lpstr>Arial</vt:lpstr>
      <vt:lpstr>Calibri</vt:lpstr>
      <vt:lpstr>Calibri Light</vt:lpstr>
      <vt:lpstr>Office Theme</vt:lpstr>
      <vt:lpstr>Enhancing Dense Crowd counting CNN’s.</vt:lpstr>
      <vt:lpstr>What is Crowd Counting</vt:lpstr>
      <vt:lpstr>Introduction</vt:lpstr>
      <vt:lpstr>Existing solutions for videos</vt:lpstr>
      <vt:lpstr>Existing solutions for still images</vt:lpstr>
      <vt:lpstr>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Dense Crowd counting CNN’s.</dc:title>
  <dc:creator>Rebecca Azoulay</dc:creator>
  <cp:lastModifiedBy>Christian Shakkour</cp:lastModifiedBy>
  <cp:revision>2</cp:revision>
  <dcterms:created xsi:type="dcterms:W3CDTF">2023-06-25T17:57:24Z</dcterms:created>
  <dcterms:modified xsi:type="dcterms:W3CDTF">2023-07-02T17:00:05Z</dcterms:modified>
</cp:coreProperties>
</file>